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7" r:id="rId10"/>
    <p:sldId id="269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2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5E6"/>
    <a:srgbClr val="3B6987"/>
    <a:srgbClr val="BBCAD4"/>
    <a:srgbClr val="CCD2D8"/>
    <a:srgbClr val="7B9AAE"/>
    <a:srgbClr val="419892"/>
    <a:srgbClr val="0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50"/>
    <p:restoredTop sz="94694"/>
  </p:normalViewPr>
  <p:slideViewPr>
    <p:cSldViewPr snapToGrid="0" showGuides="1">
      <p:cViewPr varScale="1">
        <p:scale>
          <a:sx n="78" d="100"/>
          <a:sy n="78" d="100"/>
        </p:scale>
        <p:origin x="176" y="1008"/>
      </p:cViewPr>
      <p:guideLst>
        <p:guide orient="horz" pos="2712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CACA5-E217-324D-B4B2-BC509442B54E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65D6B-C8AA-BE43-9A93-67B54515883C}">
      <dgm:prSet phldrT="[Text]"/>
      <dgm:spPr>
        <a:solidFill>
          <a:srgbClr val="003864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Goals/</a:t>
          </a:r>
          <a:b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Objectives 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B7FAC-7AD4-F141-B6A0-C169BA88A40C}" type="parTrans" cxnId="{43285FD9-A5F8-C94F-A85B-99F993FB2E06}">
      <dgm:prSet/>
      <dgm:spPr/>
      <dgm:t>
        <a:bodyPr/>
        <a:lstStyle/>
        <a:p>
          <a:endParaRPr lang="en-US"/>
        </a:p>
      </dgm:t>
    </dgm:pt>
    <dgm:pt modelId="{806191BD-38E2-B54B-B752-667E1FF1D845}" type="sibTrans" cxnId="{43285FD9-A5F8-C94F-A85B-99F993FB2E06}">
      <dgm:prSet/>
      <dgm:spPr/>
      <dgm:t>
        <a:bodyPr/>
        <a:lstStyle/>
        <a:p>
          <a:endParaRPr lang="en-US"/>
        </a:p>
      </dgm:t>
    </dgm:pt>
    <dgm:pt modelId="{8F07E8B0-18E6-DD4F-908A-DF133639F636}">
      <dgm:prSet phldrT="[Text]"/>
      <dgm:spPr>
        <a:solidFill>
          <a:srgbClr val="419892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Target Audience </a:t>
          </a:r>
          <a:endParaRPr lang="en-US" dirty="0">
            <a:solidFill>
              <a:schemeClr val="bg1"/>
            </a:solidFill>
          </a:endParaRPr>
        </a:p>
      </dgm:t>
    </dgm:pt>
    <dgm:pt modelId="{FF5B2B4F-458D-8D41-9697-E3E5BC899110}" type="parTrans" cxnId="{357F4B37-0175-624D-9B88-5FB8AFEDE656}">
      <dgm:prSet/>
      <dgm:spPr/>
      <dgm:t>
        <a:bodyPr/>
        <a:lstStyle/>
        <a:p>
          <a:endParaRPr lang="en-US"/>
        </a:p>
      </dgm:t>
    </dgm:pt>
    <dgm:pt modelId="{00BDDA11-CFC8-6A4D-8D2F-AE71F4178AF0}" type="sibTrans" cxnId="{357F4B37-0175-624D-9B88-5FB8AFEDE656}">
      <dgm:prSet/>
      <dgm:spPr/>
      <dgm:t>
        <a:bodyPr/>
        <a:lstStyle/>
        <a:p>
          <a:endParaRPr lang="en-US"/>
        </a:p>
      </dgm:t>
    </dgm:pt>
    <dgm:pt modelId="{69695E4E-2BA5-5542-90C3-709AA0D4E73F}">
      <dgm:prSet phldrT="[Text]"/>
      <dgm:spPr>
        <a:solidFill>
          <a:srgbClr val="3B6987"/>
        </a:solidFill>
      </dgm:spPr>
      <dgm:t>
        <a:bodyPr/>
        <a:lstStyle/>
        <a:p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Value Proposition </a:t>
          </a:r>
        </a:p>
      </dgm:t>
    </dgm:pt>
    <dgm:pt modelId="{31C29EC3-DD3C-CC4F-8BCC-5CF6D793BF43}" type="parTrans" cxnId="{DDC54F30-CE58-654F-B6DD-C3A2431EDAFF}">
      <dgm:prSet/>
      <dgm:spPr/>
      <dgm:t>
        <a:bodyPr/>
        <a:lstStyle/>
        <a:p>
          <a:endParaRPr lang="en-US"/>
        </a:p>
      </dgm:t>
    </dgm:pt>
    <dgm:pt modelId="{ED6D3A7C-7C56-9349-91BE-636CBA5B14A9}" type="sibTrans" cxnId="{DDC54F30-CE58-654F-B6DD-C3A2431EDAFF}">
      <dgm:prSet/>
      <dgm:spPr/>
      <dgm:t>
        <a:bodyPr/>
        <a:lstStyle/>
        <a:p>
          <a:endParaRPr lang="en-US"/>
        </a:p>
      </dgm:t>
    </dgm:pt>
    <dgm:pt modelId="{C2F32A97-FC5E-0C42-B8C3-EF94BC92F8F4}">
      <dgm:prSet phldrT="[Text]"/>
      <dgm:spPr>
        <a:solidFill>
          <a:srgbClr val="7B9AAE"/>
        </a:solidFill>
      </dgm:spPr>
      <dgm:t>
        <a:bodyPr/>
        <a:lstStyle/>
        <a:p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Metrics </a:t>
          </a:r>
        </a:p>
      </dgm:t>
    </dgm:pt>
    <dgm:pt modelId="{D3020243-8213-AF4A-A4C1-C5FA969A5AF3}" type="parTrans" cxnId="{61DFDA38-50E3-8C45-A162-73E49DFD72AD}">
      <dgm:prSet/>
      <dgm:spPr/>
      <dgm:t>
        <a:bodyPr/>
        <a:lstStyle/>
        <a:p>
          <a:endParaRPr lang="en-US"/>
        </a:p>
      </dgm:t>
    </dgm:pt>
    <dgm:pt modelId="{C93C5F01-536C-D14F-9677-2E8E2E910C46}" type="sibTrans" cxnId="{61DFDA38-50E3-8C45-A162-73E49DFD72AD}">
      <dgm:prSet/>
      <dgm:spPr/>
      <dgm:t>
        <a:bodyPr/>
        <a:lstStyle/>
        <a:p>
          <a:endParaRPr lang="en-US"/>
        </a:p>
      </dgm:t>
    </dgm:pt>
    <dgm:pt modelId="{D6E72F9A-EAA0-0D4F-9ADC-BF3FD6CD0929}" type="pres">
      <dgm:prSet presAssocID="{7ADCACA5-E217-324D-B4B2-BC509442B54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0495249-E257-E04E-B6DD-24B6936DA878}" type="pres">
      <dgm:prSet presAssocID="{7ADCACA5-E217-324D-B4B2-BC509442B54E}" presName="children" presStyleCnt="0"/>
      <dgm:spPr/>
    </dgm:pt>
    <dgm:pt modelId="{B888C61B-AD05-F042-816C-DE1EDD71F145}" type="pres">
      <dgm:prSet presAssocID="{7ADCACA5-E217-324D-B4B2-BC509442B54E}" presName="childPlaceholder" presStyleCnt="0"/>
      <dgm:spPr/>
    </dgm:pt>
    <dgm:pt modelId="{512F4D33-3240-694D-A784-0A59C422626E}" type="pres">
      <dgm:prSet presAssocID="{7ADCACA5-E217-324D-B4B2-BC509442B54E}" presName="circle" presStyleCnt="0"/>
      <dgm:spPr/>
    </dgm:pt>
    <dgm:pt modelId="{2D842928-FD85-6448-A659-93418E2D4461}" type="pres">
      <dgm:prSet presAssocID="{7ADCACA5-E217-324D-B4B2-BC509442B54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0B72F82-7DBD-BF49-94D9-3A17D67B2F79}" type="pres">
      <dgm:prSet presAssocID="{7ADCACA5-E217-324D-B4B2-BC509442B54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3334B1E-22A9-4746-969D-102427475016}" type="pres">
      <dgm:prSet presAssocID="{7ADCACA5-E217-324D-B4B2-BC509442B54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62BEA1F-6B61-1240-8856-2AE2BFC757B2}" type="pres">
      <dgm:prSet presAssocID="{7ADCACA5-E217-324D-B4B2-BC509442B54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1E0782E-C887-E34D-80EB-72B2E42BC18C}" type="pres">
      <dgm:prSet presAssocID="{7ADCACA5-E217-324D-B4B2-BC509442B54E}" presName="quadrantPlaceholder" presStyleCnt="0"/>
      <dgm:spPr/>
    </dgm:pt>
    <dgm:pt modelId="{995FE696-FC0A-0240-A61A-013C943A3E60}" type="pres">
      <dgm:prSet presAssocID="{7ADCACA5-E217-324D-B4B2-BC509442B54E}" presName="center1" presStyleLbl="fgShp" presStyleIdx="0" presStyleCnt="2"/>
      <dgm:spPr/>
    </dgm:pt>
    <dgm:pt modelId="{C3B2CEDA-17B7-D348-81C1-FBF59E57462D}" type="pres">
      <dgm:prSet presAssocID="{7ADCACA5-E217-324D-B4B2-BC509442B54E}" presName="center2" presStyleLbl="fgShp" presStyleIdx="1" presStyleCnt="2"/>
      <dgm:spPr/>
    </dgm:pt>
  </dgm:ptLst>
  <dgm:cxnLst>
    <dgm:cxn modelId="{DDC54F30-CE58-654F-B6DD-C3A2431EDAFF}" srcId="{7ADCACA5-E217-324D-B4B2-BC509442B54E}" destId="{69695E4E-2BA5-5542-90C3-709AA0D4E73F}" srcOrd="2" destOrd="0" parTransId="{31C29EC3-DD3C-CC4F-8BCC-5CF6D793BF43}" sibTransId="{ED6D3A7C-7C56-9349-91BE-636CBA5B14A9}"/>
    <dgm:cxn modelId="{357F4B37-0175-624D-9B88-5FB8AFEDE656}" srcId="{7ADCACA5-E217-324D-B4B2-BC509442B54E}" destId="{8F07E8B0-18E6-DD4F-908A-DF133639F636}" srcOrd="1" destOrd="0" parTransId="{FF5B2B4F-458D-8D41-9697-E3E5BC899110}" sibTransId="{00BDDA11-CFC8-6A4D-8D2F-AE71F4178AF0}"/>
    <dgm:cxn modelId="{61DFDA38-50E3-8C45-A162-73E49DFD72AD}" srcId="{7ADCACA5-E217-324D-B4B2-BC509442B54E}" destId="{C2F32A97-FC5E-0C42-B8C3-EF94BC92F8F4}" srcOrd="3" destOrd="0" parTransId="{D3020243-8213-AF4A-A4C1-C5FA969A5AF3}" sibTransId="{C93C5F01-536C-D14F-9677-2E8E2E910C46}"/>
    <dgm:cxn modelId="{E19E3F7A-6B83-054D-A264-E47D983D4522}" type="presOf" srcId="{7ADCACA5-E217-324D-B4B2-BC509442B54E}" destId="{D6E72F9A-EAA0-0D4F-9ADC-BF3FD6CD0929}" srcOrd="0" destOrd="0" presId="urn:microsoft.com/office/officeart/2005/8/layout/cycle4"/>
    <dgm:cxn modelId="{AFCD2598-3392-AD4D-89F1-F2426330EDB8}" type="presOf" srcId="{0CB65D6B-C8AA-BE43-9A93-67B54515883C}" destId="{2D842928-FD85-6448-A659-93418E2D4461}" srcOrd="0" destOrd="0" presId="urn:microsoft.com/office/officeart/2005/8/layout/cycle4"/>
    <dgm:cxn modelId="{9A01FACD-4E4B-9849-84CA-9A01DFECB8D8}" type="presOf" srcId="{8F07E8B0-18E6-DD4F-908A-DF133639F636}" destId="{00B72F82-7DBD-BF49-94D9-3A17D67B2F79}" srcOrd="0" destOrd="0" presId="urn:microsoft.com/office/officeart/2005/8/layout/cycle4"/>
    <dgm:cxn modelId="{43285FD9-A5F8-C94F-A85B-99F993FB2E06}" srcId="{7ADCACA5-E217-324D-B4B2-BC509442B54E}" destId="{0CB65D6B-C8AA-BE43-9A93-67B54515883C}" srcOrd="0" destOrd="0" parTransId="{DB0B7FAC-7AD4-F141-B6A0-C169BA88A40C}" sibTransId="{806191BD-38E2-B54B-B752-667E1FF1D845}"/>
    <dgm:cxn modelId="{5C7575E2-A18C-5E43-B480-8F8436DFB9FC}" type="presOf" srcId="{69695E4E-2BA5-5542-90C3-709AA0D4E73F}" destId="{E3334B1E-22A9-4746-969D-102427475016}" srcOrd="0" destOrd="0" presId="urn:microsoft.com/office/officeart/2005/8/layout/cycle4"/>
    <dgm:cxn modelId="{09BC1FF9-B7B4-5843-A4BD-CCAEF9578CDF}" type="presOf" srcId="{C2F32A97-FC5E-0C42-B8C3-EF94BC92F8F4}" destId="{362BEA1F-6B61-1240-8856-2AE2BFC757B2}" srcOrd="0" destOrd="0" presId="urn:microsoft.com/office/officeart/2005/8/layout/cycle4"/>
    <dgm:cxn modelId="{EBF651E7-AD54-C345-970B-E61535E30A2A}" type="presParOf" srcId="{D6E72F9A-EAA0-0D4F-9ADC-BF3FD6CD0929}" destId="{F0495249-E257-E04E-B6DD-24B6936DA878}" srcOrd="0" destOrd="0" presId="urn:microsoft.com/office/officeart/2005/8/layout/cycle4"/>
    <dgm:cxn modelId="{F379F988-B58C-744A-8339-F6234A81667F}" type="presParOf" srcId="{F0495249-E257-E04E-B6DD-24B6936DA878}" destId="{B888C61B-AD05-F042-816C-DE1EDD71F145}" srcOrd="0" destOrd="0" presId="urn:microsoft.com/office/officeart/2005/8/layout/cycle4"/>
    <dgm:cxn modelId="{2499B040-5540-1A4A-9377-A9BF2FFF54B8}" type="presParOf" srcId="{D6E72F9A-EAA0-0D4F-9ADC-BF3FD6CD0929}" destId="{512F4D33-3240-694D-A784-0A59C422626E}" srcOrd="1" destOrd="0" presId="urn:microsoft.com/office/officeart/2005/8/layout/cycle4"/>
    <dgm:cxn modelId="{1CEF4DED-DF85-D64A-9E4C-1C5E244EE4A8}" type="presParOf" srcId="{512F4D33-3240-694D-A784-0A59C422626E}" destId="{2D842928-FD85-6448-A659-93418E2D4461}" srcOrd="0" destOrd="0" presId="urn:microsoft.com/office/officeart/2005/8/layout/cycle4"/>
    <dgm:cxn modelId="{677BD955-6CBC-7441-85CD-D8DFEEF02D9C}" type="presParOf" srcId="{512F4D33-3240-694D-A784-0A59C422626E}" destId="{00B72F82-7DBD-BF49-94D9-3A17D67B2F79}" srcOrd="1" destOrd="0" presId="urn:microsoft.com/office/officeart/2005/8/layout/cycle4"/>
    <dgm:cxn modelId="{34E6912B-F0AD-1845-A10D-D9754A9F0F0B}" type="presParOf" srcId="{512F4D33-3240-694D-A784-0A59C422626E}" destId="{E3334B1E-22A9-4746-969D-102427475016}" srcOrd="2" destOrd="0" presId="urn:microsoft.com/office/officeart/2005/8/layout/cycle4"/>
    <dgm:cxn modelId="{713944A1-AAF7-3743-A7AC-21DE63D43F7E}" type="presParOf" srcId="{512F4D33-3240-694D-A784-0A59C422626E}" destId="{362BEA1F-6B61-1240-8856-2AE2BFC757B2}" srcOrd="3" destOrd="0" presId="urn:microsoft.com/office/officeart/2005/8/layout/cycle4"/>
    <dgm:cxn modelId="{590493B3-4853-A14F-96EA-79E1A3C53ED0}" type="presParOf" srcId="{512F4D33-3240-694D-A784-0A59C422626E}" destId="{31E0782E-C887-E34D-80EB-72B2E42BC18C}" srcOrd="4" destOrd="0" presId="urn:microsoft.com/office/officeart/2005/8/layout/cycle4"/>
    <dgm:cxn modelId="{2EA44CB8-37C9-6A41-B657-A5EA20D8EE29}" type="presParOf" srcId="{D6E72F9A-EAA0-0D4F-9ADC-BF3FD6CD0929}" destId="{995FE696-FC0A-0240-A61A-013C943A3E60}" srcOrd="2" destOrd="0" presId="urn:microsoft.com/office/officeart/2005/8/layout/cycle4"/>
    <dgm:cxn modelId="{E6E09A2E-D99A-194D-B754-07D6D60C5482}" type="presParOf" srcId="{D6E72F9A-EAA0-0D4F-9ADC-BF3FD6CD0929}" destId="{C3B2CEDA-17B7-D348-81C1-FBF59E57462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49F00-7315-084E-9B8F-CE0FA4E836EF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8B48E08B-EA59-C943-9610-FC9C130109C3}">
      <dgm:prSet phldrT="[Text]" custT="1"/>
      <dgm:spPr>
        <a:solidFill>
          <a:srgbClr val="003864"/>
        </a:solidFill>
      </dgm:spPr>
      <dgm:t>
        <a:bodyPr/>
        <a:lstStyle/>
        <a:p>
          <a:r>
            <a:rPr lang="en-US" sz="2400" b="1" i="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Awareness</a:t>
          </a:r>
          <a:endParaRPr lang="en-US" sz="2400" b="1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51876-CEE5-464F-A52E-D5B370F75278}" type="parTrans" cxnId="{FE18383F-0993-3B43-BEB6-E81793D39458}">
      <dgm:prSet/>
      <dgm:spPr/>
      <dgm:t>
        <a:bodyPr/>
        <a:lstStyle/>
        <a:p>
          <a:endParaRPr lang="en-US"/>
        </a:p>
      </dgm:t>
    </dgm:pt>
    <dgm:pt modelId="{C6B0BA55-7334-094D-BD3E-A77972DB64C7}" type="sibTrans" cxnId="{FE18383F-0993-3B43-BEB6-E81793D39458}">
      <dgm:prSet/>
      <dgm:spPr/>
      <dgm:t>
        <a:bodyPr/>
        <a:lstStyle/>
        <a:p>
          <a:endParaRPr lang="en-US"/>
        </a:p>
      </dgm:t>
    </dgm:pt>
    <dgm:pt modelId="{80A81704-73A1-C542-8C94-067EDDD5D80D}">
      <dgm:prSet phldrT="[Text]" custT="1"/>
      <dgm:spPr>
        <a:solidFill>
          <a:srgbClr val="419892"/>
        </a:solidFill>
      </dgm:spPr>
      <dgm:t>
        <a:bodyPr/>
        <a:lstStyle/>
        <a:p>
          <a:r>
            <a:rPr lang="en-US" sz="2400" b="1" i="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Consideration</a:t>
          </a:r>
          <a:endParaRPr lang="en-US" sz="2400" b="1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872B2-668B-6F41-8B41-C52A18C53C8A}" type="parTrans" cxnId="{54CB06A2-A694-B143-8879-6508A301FA00}">
      <dgm:prSet/>
      <dgm:spPr/>
      <dgm:t>
        <a:bodyPr/>
        <a:lstStyle/>
        <a:p>
          <a:endParaRPr lang="en-US"/>
        </a:p>
      </dgm:t>
    </dgm:pt>
    <dgm:pt modelId="{349A1C61-059A-AE49-B993-2B129BD1F057}" type="sibTrans" cxnId="{54CB06A2-A694-B143-8879-6508A301FA00}">
      <dgm:prSet/>
      <dgm:spPr/>
      <dgm:t>
        <a:bodyPr/>
        <a:lstStyle/>
        <a:p>
          <a:endParaRPr lang="en-US"/>
        </a:p>
      </dgm:t>
    </dgm:pt>
    <dgm:pt modelId="{E7D0BC86-E8BB-1842-BF7D-2FE59F4F9026}">
      <dgm:prSet phldrT="[Text]" custT="1"/>
      <dgm:spPr>
        <a:solidFill>
          <a:srgbClr val="3B6987"/>
        </a:solidFill>
      </dgm:spPr>
      <dgm:t>
        <a:bodyPr/>
        <a:lstStyle/>
        <a:p>
          <a:r>
            <a:rPr lang="en-US" sz="2400" b="1" i="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Conversion</a:t>
          </a:r>
          <a:endParaRPr lang="en-US" sz="2400" b="1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EE0504-763B-AD47-B5DC-14BCA08B569E}" type="parTrans" cxnId="{D7385AFD-42EC-534D-9579-EEBDE0A2DE70}">
      <dgm:prSet/>
      <dgm:spPr/>
      <dgm:t>
        <a:bodyPr/>
        <a:lstStyle/>
        <a:p>
          <a:endParaRPr lang="en-US"/>
        </a:p>
      </dgm:t>
    </dgm:pt>
    <dgm:pt modelId="{514BB5C8-8A23-9B42-ADE9-BB175D8A2145}" type="sibTrans" cxnId="{D7385AFD-42EC-534D-9579-EEBDE0A2DE70}">
      <dgm:prSet/>
      <dgm:spPr/>
      <dgm:t>
        <a:bodyPr/>
        <a:lstStyle/>
        <a:p>
          <a:endParaRPr lang="en-US"/>
        </a:p>
      </dgm:t>
    </dgm:pt>
    <dgm:pt modelId="{83A3E153-D032-A04C-B522-3B064A6C1D7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6F72EAB-A665-6D45-AE44-28E63ED95FF3}" type="parTrans" cxnId="{070FB168-E2F3-5D4B-8641-5F356A648F21}">
      <dgm:prSet/>
      <dgm:spPr/>
      <dgm:t>
        <a:bodyPr/>
        <a:lstStyle/>
        <a:p>
          <a:endParaRPr lang="en-US"/>
        </a:p>
      </dgm:t>
    </dgm:pt>
    <dgm:pt modelId="{8B0095F5-08F1-6346-84A3-B366108BCEED}" type="sibTrans" cxnId="{070FB168-E2F3-5D4B-8641-5F356A648F21}">
      <dgm:prSet/>
      <dgm:spPr/>
      <dgm:t>
        <a:bodyPr/>
        <a:lstStyle/>
        <a:p>
          <a:endParaRPr lang="en-US"/>
        </a:p>
      </dgm:t>
    </dgm:pt>
    <dgm:pt modelId="{12E7F6DB-D3D3-984F-AF81-59318EF33145}" type="pres">
      <dgm:prSet presAssocID="{CFA49F00-7315-084E-9B8F-CE0FA4E836EF}" presName="Name0" presStyleCnt="0">
        <dgm:presLayoutVars>
          <dgm:dir/>
          <dgm:animLvl val="lvl"/>
          <dgm:resizeHandles val="exact"/>
        </dgm:presLayoutVars>
      </dgm:prSet>
      <dgm:spPr/>
    </dgm:pt>
    <dgm:pt modelId="{B3067D11-57CE-0245-96FA-BC5993BB7AA5}" type="pres">
      <dgm:prSet presAssocID="{8B48E08B-EA59-C943-9610-FC9C130109C3}" presName="Name8" presStyleCnt="0"/>
      <dgm:spPr/>
    </dgm:pt>
    <dgm:pt modelId="{CDFA5B4F-BFDB-D643-AC8C-0A04FDC7B580}" type="pres">
      <dgm:prSet presAssocID="{8B48E08B-EA59-C943-9610-FC9C130109C3}" presName="level" presStyleLbl="node1" presStyleIdx="0" presStyleCnt="4">
        <dgm:presLayoutVars>
          <dgm:chMax val="1"/>
          <dgm:bulletEnabled val="1"/>
        </dgm:presLayoutVars>
      </dgm:prSet>
      <dgm:spPr/>
    </dgm:pt>
    <dgm:pt modelId="{112D39ED-E4C4-DE42-82F2-947E1A90499E}" type="pres">
      <dgm:prSet presAssocID="{8B48E08B-EA59-C943-9610-FC9C130109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8B2B42-FC93-0146-889E-9499BCF7991D}" type="pres">
      <dgm:prSet presAssocID="{80A81704-73A1-C542-8C94-067EDDD5D80D}" presName="Name8" presStyleCnt="0"/>
      <dgm:spPr/>
    </dgm:pt>
    <dgm:pt modelId="{C3FA72C8-C8A3-AF4C-B593-948F637A2261}" type="pres">
      <dgm:prSet presAssocID="{80A81704-73A1-C542-8C94-067EDDD5D80D}" presName="level" presStyleLbl="node1" presStyleIdx="1" presStyleCnt="4">
        <dgm:presLayoutVars>
          <dgm:chMax val="1"/>
          <dgm:bulletEnabled val="1"/>
        </dgm:presLayoutVars>
      </dgm:prSet>
      <dgm:spPr/>
    </dgm:pt>
    <dgm:pt modelId="{3FF11A25-9388-2D46-B1B6-E0C51F50B39A}" type="pres">
      <dgm:prSet presAssocID="{80A81704-73A1-C542-8C94-067EDDD5D8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19B1890-2FBA-9641-8609-A5229CFC7305}" type="pres">
      <dgm:prSet presAssocID="{E7D0BC86-E8BB-1842-BF7D-2FE59F4F9026}" presName="Name8" presStyleCnt="0"/>
      <dgm:spPr/>
    </dgm:pt>
    <dgm:pt modelId="{E1C3E712-4EC6-1E4E-8CC8-24BAC45B86C3}" type="pres">
      <dgm:prSet presAssocID="{E7D0BC86-E8BB-1842-BF7D-2FE59F4F9026}" presName="level" presStyleLbl="node1" presStyleIdx="2" presStyleCnt="4">
        <dgm:presLayoutVars>
          <dgm:chMax val="1"/>
          <dgm:bulletEnabled val="1"/>
        </dgm:presLayoutVars>
      </dgm:prSet>
      <dgm:spPr/>
    </dgm:pt>
    <dgm:pt modelId="{1EFFBD4A-8345-5641-AE73-FFC0E570F899}" type="pres">
      <dgm:prSet presAssocID="{E7D0BC86-E8BB-1842-BF7D-2FE59F4F90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E48E91-F081-9940-B230-382ACCBADD89}" type="pres">
      <dgm:prSet presAssocID="{83A3E153-D032-A04C-B522-3B064A6C1D77}" presName="Name8" presStyleCnt="0"/>
      <dgm:spPr/>
    </dgm:pt>
    <dgm:pt modelId="{A04C8F6D-46A4-3640-93C1-6CD0AAF75771}" type="pres">
      <dgm:prSet presAssocID="{83A3E153-D032-A04C-B522-3B064A6C1D77}" presName="level" presStyleLbl="node1" presStyleIdx="3" presStyleCnt="4">
        <dgm:presLayoutVars>
          <dgm:chMax val="1"/>
          <dgm:bulletEnabled val="1"/>
        </dgm:presLayoutVars>
      </dgm:prSet>
      <dgm:spPr/>
    </dgm:pt>
    <dgm:pt modelId="{C43F3179-C6EE-4149-B9B0-E72549BF24C6}" type="pres">
      <dgm:prSet presAssocID="{83A3E153-D032-A04C-B522-3B064A6C1D7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A5C050E-9045-1A4D-A7DC-36802A4EC672}" type="presOf" srcId="{80A81704-73A1-C542-8C94-067EDDD5D80D}" destId="{C3FA72C8-C8A3-AF4C-B593-948F637A2261}" srcOrd="0" destOrd="0" presId="urn:microsoft.com/office/officeart/2005/8/layout/pyramid3"/>
    <dgm:cxn modelId="{C264EC28-BC3C-AB49-B74A-879070419B57}" type="presOf" srcId="{8B48E08B-EA59-C943-9610-FC9C130109C3}" destId="{CDFA5B4F-BFDB-D643-AC8C-0A04FDC7B580}" srcOrd="0" destOrd="0" presId="urn:microsoft.com/office/officeart/2005/8/layout/pyramid3"/>
    <dgm:cxn modelId="{C6BBE538-D52C-9F41-8D9F-6FF831FB361D}" type="presOf" srcId="{80A81704-73A1-C542-8C94-067EDDD5D80D}" destId="{3FF11A25-9388-2D46-B1B6-E0C51F50B39A}" srcOrd="1" destOrd="0" presId="urn:microsoft.com/office/officeart/2005/8/layout/pyramid3"/>
    <dgm:cxn modelId="{E1EBCB3D-B9B0-3945-9BA6-65C0EAB0C52F}" type="presOf" srcId="{83A3E153-D032-A04C-B522-3B064A6C1D77}" destId="{C43F3179-C6EE-4149-B9B0-E72549BF24C6}" srcOrd="1" destOrd="0" presId="urn:microsoft.com/office/officeart/2005/8/layout/pyramid3"/>
    <dgm:cxn modelId="{FE18383F-0993-3B43-BEB6-E81793D39458}" srcId="{CFA49F00-7315-084E-9B8F-CE0FA4E836EF}" destId="{8B48E08B-EA59-C943-9610-FC9C130109C3}" srcOrd="0" destOrd="0" parTransId="{15351876-CEE5-464F-A52E-D5B370F75278}" sibTransId="{C6B0BA55-7334-094D-BD3E-A77972DB64C7}"/>
    <dgm:cxn modelId="{070FB168-E2F3-5D4B-8641-5F356A648F21}" srcId="{CFA49F00-7315-084E-9B8F-CE0FA4E836EF}" destId="{83A3E153-D032-A04C-B522-3B064A6C1D77}" srcOrd="3" destOrd="0" parTransId="{66F72EAB-A665-6D45-AE44-28E63ED95FF3}" sibTransId="{8B0095F5-08F1-6346-84A3-B366108BCEED}"/>
    <dgm:cxn modelId="{7F4CF26D-9EF0-3A4A-A830-89726AB0838E}" type="presOf" srcId="{8B48E08B-EA59-C943-9610-FC9C130109C3}" destId="{112D39ED-E4C4-DE42-82F2-947E1A90499E}" srcOrd="1" destOrd="0" presId="urn:microsoft.com/office/officeart/2005/8/layout/pyramid3"/>
    <dgm:cxn modelId="{41E6DD8E-1534-C44D-B085-EFAA494A86B3}" type="presOf" srcId="{83A3E153-D032-A04C-B522-3B064A6C1D77}" destId="{A04C8F6D-46A4-3640-93C1-6CD0AAF75771}" srcOrd="0" destOrd="0" presId="urn:microsoft.com/office/officeart/2005/8/layout/pyramid3"/>
    <dgm:cxn modelId="{66CFB691-514E-4640-9933-1A0C44B9C14A}" type="presOf" srcId="{E7D0BC86-E8BB-1842-BF7D-2FE59F4F9026}" destId="{E1C3E712-4EC6-1E4E-8CC8-24BAC45B86C3}" srcOrd="0" destOrd="0" presId="urn:microsoft.com/office/officeart/2005/8/layout/pyramid3"/>
    <dgm:cxn modelId="{1296CD92-2438-7C4E-AC0A-85E66D6F307A}" type="presOf" srcId="{CFA49F00-7315-084E-9B8F-CE0FA4E836EF}" destId="{12E7F6DB-D3D3-984F-AF81-59318EF33145}" srcOrd="0" destOrd="0" presId="urn:microsoft.com/office/officeart/2005/8/layout/pyramid3"/>
    <dgm:cxn modelId="{54CB06A2-A694-B143-8879-6508A301FA00}" srcId="{CFA49F00-7315-084E-9B8F-CE0FA4E836EF}" destId="{80A81704-73A1-C542-8C94-067EDDD5D80D}" srcOrd="1" destOrd="0" parTransId="{A31872B2-668B-6F41-8B41-C52A18C53C8A}" sibTransId="{349A1C61-059A-AE49-B993-2B129BD1F057}"/>
    <dgm:cxn modelId="{2C1BD2D4-ED3B-164D-A99A-67FE10324006}" type="presOf" srcId="{E7D0BC86-E8BB-1842-BF7D-2FE59F4F9026}" destId="{1EFFBD4A-8345-5641-AE73-FFC0E570F899}" srcOrd="1" destOrd="0" presId="urn:microsoft.com/office/officeart/2005/8/layout/pyramid3"/>
    <dgm:cxn modelId="{D7385AFD-42EC-534D-9579-EEBDE0A2DE70}" srcId="{CFA49F00-7315-084E-9B8F-CE0FA4E836EF}" destId="{E7D0BC86-E8BB-1842-BF7D-2FE59F4F9026}" srcOrd="2" destOrd="0" parTransId="{85EE0504-763B-AD47-B5DC-14BCA08B569E}" sibTransId="{514BB5C8-8A23-9B42-ADE9-BB175D8A2145}"/>
    <dgm:cxn modelId="{69ADF532-860D-5A44-8810-6CB2D3C21DA2}" type="presParOf" srcId="{12E7F6DB-D3D3-984F-AF81-59318EF33145}" destId="{B3067D11-57CE-0245-96FA-BC5993BB7AA5}" srcOrd="0" destOrd="0" presId="urn:microsoft.com/office/officeart/2005/8/layout/pyramid3"/>
    <dgm:cxn modelId="{7488F448-1E02-3741-A53D-D36ADFB132B3}" type="presParOf" srcId="{B3067D11-57CE-0245-96FA-BC5993BB7AA5}" destId="{CDFA5B4F-BFDB-D643-AC8C-0A04FDC7B580}" srcOrd="0" destOrd="0" presId="urn:microsoft.com/office/officeart/2005/8/layout/pyramid3"/>
    <dgm:cxn modelId="{3F37F83E-A5B1-E043-87FC-D3C15BB6C873}" type="presParOf" srcId="{B3067D11-57CE-0245-96FA-BC5993BB7AA5}" destId="{112D39ED-E4C4-DE42-82F2-947E1A90499E}" srcOrd="1" destOrd="0" presId="urn:microsoft.com/office/officeart/2005/8/layout/pyramid3"/>
    <dgm:cxn modelId="{09F5916A-1E31-2042-ADE9-0691D15EA25C}" type="presParOf" srcId="{12E7F6DB-D3D3-984F-AF81-59318EF33145}" destId="{E88B2B42-FC93-0146-889E-9499BCF7991D}" srcOrd="1" destOrd="0" presId="urn:microsoft.com/office/officeart/2005/8/layout/pyramid3"/>
    <dgm:cxn modelId="{73AF297B-EE4D-4843-A01F-1C1F33ACB8A4}" type="presParOf" srcId="{E88B2B42-FC93-0146-889E-9499BCF7991D}" destId="{C3FA72C8-C8A3-AF4C-B593-948F637A2261}" srcOrd="0" destOrd="0" presId="urn:microsoft.com/office/officeart/2005/8/layout/pyramid3"/>
    <dgm:cxn modelId="{5D58AF64-170F-E34C-AA19-D2BC20AA0E49}" type="presParOf" srcId="{E88B2B42-FC93-0146-889E-9499BCF7991D}" destId="{3FF11A25-9388-2D46-B1B6-E0C51F50B39A}" srcOrd="1" destOrd="0" presId="urn:microsoft.com/office/officeart/2005/8/layout/pyramid3"/>
    <dgm:cxn modelId="{F0D81EA2-4305-A148-AFDE-34B966B7A557}" type="presParOf" srcId="{12E7F6DB-D3D3-984F-AF81-59318EF33145}" destId="{719B1890-2FBA-9641-8609-A5229CFC7305}" srcOrd="2" destOrd="0" presId="urn:microsoft.com/office/officeart/2005/8/layout/pyramid3"/>
    <dgm:cxn modelId="{005C4B5A-B031-B243-A09B-0633269BE6E2}" type="presParOf" srcId="{719B1890-2FBA-9641-8609-A5229CFC7305}" destId="{E1C3E712-4EC6-1E4E-8CC8-24BAC45B86C3}" srcOrd="0" destOrd="0" presId="urn:microsoft.com/office/officeart/2005/8/layout/pyramid3"/>
    <dgm:cxn modelId="{549A893E-652A-0649-9B9A-67AB8C919CA5}" type="presParOf" srcId="{719B1890-2FBA-9641-8609-A5229CFC7305}" destId="{1EFFBD4A-8345-5641-AE73-FFC0E570F899}" srcOrd="1" destOrd="0" presId="urn:microsoft.com/office/officeart/2005/8/layout/pyramid3"/>
    <dgm:cxn modelId="{0F4ED35D-693E-D248-AF33-DDF5FCB5B10B}" type="presParOf" srcId="{12E7F6DB-D3D3-984F-AF81-59318EF33145}" destId="{50E48E91-F081-9940-B230-382ACCBADD89}" srcOrd="3" destOrd="0" presId="urn:microsoft.com/office/officeart/2005/8/layout/pyramid3"/>
    <dgm:cxn modelId="{48ECEF34-827E-2A48-AB47-0AE28606B41C}" type="presParOf" srcId="{50E48E91-F081-9940-B230-382ACCBADD89}" destId="{A04C8F6D-46A4-3640-93C1-6CD0AAF75771}" srcOrd="0" destOrd="0" presId="urn:microsoft.com/office/officeart/2005/8/layout/pyramid3"/>
    <dgm:cxn modelId="{EC41528D-0B6A-D64E-A039-C5C33F5070E2}" type="presParOf" srcId="{50E48E91-F081-9940-B230-382ACCBADD89}" destId="{C43F3179-C6EE-4149-B9B0-E72549BF24C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D6AD5-3BB1-4B4B-9ADE-471236625858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4ECF8-0382-4049-A8A9-754B01670139}">
      <dgm:prSet phldrT="[Text]" custT="1"/>
      <dgm:spPr>
        <a:solidFill>
          <a:srgbClr val="003864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Examples</a:t>
          </a:r>
          <a:endParaRPr lang="en-US" sz="1600" dirty="0">
            <a:solidFill>
              <a:schemeClr val="bg1"/>
            </a:solidFill>
          </a:endParaRPr>
        </a:p>
      </dgm:t>
    </dgm:pt>
    <dgm:pt modelId="{D08F11AC-FDCE-4A4F-B0A0-0BC9A9A9480C}" type="parTrans" cxnId="{75A7B435-C928-1349-B62A-2685F6C43A07}">
      <dgm:prSet/>
      <dgm:spPr/>
      <dgm:t>
        <a:bodyPr/>
        <a:lstStyle/>
        <a:p>
          <a:endParaRPr lang="en-US"/>
        </a:p>
      </dgm:t>
    </dgm:pt>
    <dgm:pt modelId="{543CBCD9-C80F-AF43-9008-EC80C1B5F983}" type="sibTrans" cxnId="{75A7B435-C928-1349-B62A-2685F6C43A07}">
      <dgm:prSet/>
      <dgm:spPr/>
      <dgm:t>
        <a:bodyPr/>
        <a:lstStyle/>
        <a:p>
          <a:endParaRPr lang="en-US"/>
        </a:p>
      </dgm:t>
    </dgm:pt>
    <dgm:pt modelId="{0C030DC0-2CE0-1049-9EB9-1A470D224703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/>
        <a:lstStyle/>
        <a:p>
          <a:pPr marL="0">
            <a:lnSpc>
              <a:spcPts val="1780"/>
            </a:lnSpc>
            <a:buFontTx/>
            <a:buNone/>
          </a:pPr>
          <a:r>
            <a:rPr lang="en-US" sz="1400" dirty="0"/>
            <a:t>Agencies like the Consumer Financial Protection Bureau (CFPB), Federal Trade Commission (FTC), Food and Drug Administration (FDA), and Social Security Administration (SSA) are considered direct-to-consumer, as they directly handle citizen inquiries and complaints related to their respective areas. </a:t>
          </a:r>
        </a:p>
      </dgm:t>
    </dgm:pt>
    <dgm:pt modelId="{B267EA3B-A9CA-7946-9A12-E405C4A0F81D}" type="parTrans" cxnId="{420E6FF4-FBA1-4642-8F95-9CB12216BC2A}">
      <dgm:prSet/>
      <dgm:spPr/>
      <dgm:t>
        <a:bodyPr/>
        <a:lstStyle/>
        <a:p>
          <a:endParaRPr lang="en-US"/>
        </a:p>
      </dgm:t>
    </dgm:pt>
    <dgm:pt modelId="{2F51E2A3-5FBE-FD4B-B308-28A924E9B98D}" type="sibTrans" cxnId="{420E6FF4-FBA1-4642-8F95-9CB12216BC2A}">
      <dgm:prSet/>
      <dgm:spPr/>
      <dgm:t>
        <a:bodyPr/>
        <a:lstStyle/>
        <a:p>
          <a:endParaRPr lang="en-US"/>
        </a:p>
      </dgm:t>
    </dgm:pt>
    <dgm:pt modelId="{9EB27B4B-9606-724A-BF92-5B4B04640A35}">
      <dgm:prSet phldrT="[Text]" custT="1"/>
      <dgm:spPr/>
      <dgm:t>
        <a:bodyPr/>
        <a:lstStyle/>
        <a:p>
          <a:pPr>
            <a:buSzPts val="1000"/>
            <a:buNone/>
          </a:pPr>
          <a:r>
            <a:rPr lang="en-U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Public Interaction</a:t>
          </a:r>
          <a:endParaRPr lang="en-US" sz="1600" dirty="0">
            <a:solidFill>
              <a:schemeClr val="bg1"/>
            </a:solidFill>
          </a:endParaRPr>
        </a:p>
      </dgm:t>
    </dgm:pt>
    <dgm:pt modelId="{806F51DD-FC0E-904C-8B15-3CD1AAF527E8}" type="parTrans" cxnId="{E7204AA9-7711-0748-B8AF-2845F43CBF46}">
      <dgm:prSet/>
      <dgm:spPr/>
      <dgm:t>
        <a:bodyPr/>
        <a:lstStyle/>
        <a:p>
          <a:endParaRPr lang="en-US"/>
        </a:p>
      </dgm:t>
    </dgm:pt>
    <dgm:pt modelId="{B2D25DB1-8B26-4942-A73D-E982A02A5BAA}" type="sibTrans" cxnId="{E7204AA9-7711-0748-B8AF-2845F43CBF46}">
      <dgm:prSet/>
      <dgm:spPr/>
      <dgm:t>
        <a:bodyPr/>
        <a:lstStyle/>
        <a:p>
          <a:endParaRPr lang="en-US"/>
        </a:p>
      </dgm:t>
    </dgm:pt>
    <dgm:pt modelId="{D68A7267-3B47-DF4A-86FB-076C21DC5590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/>
        <a:lstStyle/>
        <a:p>
          <a:pPr marL="0">
            <a:lnSpc>
              <a:spcPts val="1780"/>
            </a:lnSpc>
            <a:buNone/>
          </a:pPr>
          <a:r>
            <a:rPr lang="en-US" sz="1400" dirty="0"/>
            <a:t>These agencies, like the SEC, have websites, phone lines, and physical offices through which individuals can access information, submit requests, or file complaints. </a:t>
          </a:r>
        </a:p>
      </dgm:t>
    </dgm:pt>
    <dgm:pt modelId="{0BC813E1-69CA-D04A-AA3A-4A9D28B8F254}" type="parTrans" cxnId="{40A0819F-A4D0-5648-9FB1-B2E9ADE2C376}">
      <dgm:prSet/>
      <dgm:spPr/>
      <dgm:t>
        <a:bodyPr/>
        <a:lstStyle/>
        <a:p>
          <a:endParaRPr lang="en-US"/>
        </a:p>
      </dgm:t>
    </dgm:pt>
    <dgm:pt modelId="{06E3B2BB-5D9D-7C45-BA49-C6C7B9FCACC7}" type="sibTrans" cxnId="{40A0819F-A4D0-5648-9FB1-B2E9ADE2C376}">
      <dgm:prSet/>
      <dgm:spPr/>
      <dgm:t>
        <a:bodyPr/>
        <a:lstStyle/>
        <a:p>
          <a:endParaRPr lang="en-US"/>
        </a:p>
      </dgm:t>
    </dgm:pt>
    <dgm:pt modelId="{5D2D3E11-21B3-9044-8097-7AD4CBEE4DF6}">
      <dgm:prSet phldrT="[Text]" custT="1"/>
      <dgm:spPr>
        <a:solidFill>
          <a:srgbClr val="7B9AAE"/>
        </a:solidFill>
      </dgm:spPr>
      <dgm:t>
        <a:bodyPr/>
        <a:lstStyle/>
        <a:p>
          <a:pPr>
            <a:buSzPts val="1000"/>
            <a:buNone/>
          </a:pPr>
          <a:r>
            <a:rPr lang="en-U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Focus on Customer 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xperience</a:t>
          </a:r>
          <a:endParaRPr lang="en-US" sz="1600" dirty="0">
            <a:solidFill>
              <a:schemeClr val="bg1"/>
            </a:solidFill>
          </a:endParaRPr>
        </a:p>
      </dgm:t>
    </dgm:pt>
    <dgm:pt modelId="{4A4359A6-E26E-B64C-BEAD-99C0848E6CAA}" type="parTrans" cxnId="{0E4EBDA1-9DC9-B04B-82B9-45CDABB150DA}">
      <dgm:prSet/>
      <dgm:spPr/>
      <dgm:t>
        <a:bodyPr/>
        <a:lstStyle/>
        <a:p>
          <a:endParaRPr lang="en-US"/>
        </a:p>
      </dgm:t>
    </dgm:pt>
    <dgm:pt modelId="{264E5D74-0591-F24B-99DE-19F6C812F240}" type="sibTrans" cxnId="{0E4EBDA1-9DC9-B04B-82B9-45CDABB150DA}">
      <dgm:prSet/>
      <dgm:spPr/>
      <dgm:t>
        <a:bodyPr/>
        <a:lstStyle/>
        <a:p>
          <a:endParaRPr lang="en-US"/>
        </a:p>
      </dgm:t>
    </dgm:pt>
    <dgm:pt modelId="{3B3510EF-9017-0748-9838-FFDECAD6154D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/>
        <a:lstStyle/>
        <a:p>
          <a:pPr marL="0">
            <a:lnSpc>
              <a:spcPts val="1780"/>
            </a:lnSpc>
            <a:buFontTx/>
            <a:buNone/>
          </a:pPr>
          <a:r>
            <a:rPr lang="en-US" sz="1400" dirty="0"/>
            <a:t>Similar to private companies, direct-to-consumer government agencies strive to improve </a:t>
          </a:r>
          <a:br>
            <a:rPr lang="en-US" sz="1400" dirty="0"/>
          </a:br>
          <a:r>
            <a:rPr lang="en-US" sz="1400" dirty="0"/>
            <a:t>the overall experience for citizens by providing clear information, efficient service, and </a:t>
          </a:r>
          <a:br>
            <a:rPr lang="en-US" sz="1400" dirty="0"/>
          </a:br>
          <a:r>
            <a:rPr lang="en-US" sz="1400" dirty="0"/>
            <a:t>responsive communication. </a:t>
          </a:r>
        </a:p>
      </dgm:t>
    </dgm:pt>
    <dgm:pt modelId="{6487AD99-42DF-2043-A717-75F0A31B9E8D}" type="parTrans" cxnId="{A0F6CEB4-A4F3-4340-9560-275BE42EA7DE}">
      <dgm:prSet/>
      <dgm:spPr/>
      <dgm:t>
        <a:bodyPr/>
        <a:lstStyle/>
        <a:p>
          <a:endParaRPr lang="en-US"/>
        </a:p>
      </dgm:t>
    </dgm:pt>
    <dgm:pt modelId="{661889C3-D1E3-C04C-997C-1B30371A9DAA}" type="sibTrans" cxnId="{A0F6CEB4-A4F3-4340-9560-275BE42EA7DE}">
      <dgm:prSet/>
      <dgm:spPr/>
      <dgm:t>
        <a:bodyPr/>
        <a:lstStyle/>
        <a:p>
          <a:endParaRPr lang="en-US"/>
        </a:p>
      </dgm:t>
    </dgm:pt>
    <dgm:pt modelId="{770DAA21-7523-1B46-ABB3-998C40BEA929}">
      <dgm:prSet phldrT="[Text]" custT="1"/>
      <dgm:spPr>
        <a:solidFill>
          <a:srgbClr val="419892"/>
        </a:solidFill>
      </dgm:spPr>
      <dgm:t>
        <a:bodyPr/>
        <a:lstStyle/>
        <a:p>
          <a:pPr>
            <a:buSzPts val="1000"/>
            <a:buNone/>
          </a:pPr>
          <a:r>
            <a:rPr lang="en-US" sz="1600" b="1" dirty="0">
              <a:solidFill>
                <a:schemeClr val="bg1"/>
              </a:solidFill>
            </a:rPr>
            <a:t>Regulatory Role</a:t>
          </a:r>
          <a:endParaRPr lang="en-US" sz="1600" dirty="0">
            <a:solidFill>
              <a:schemeClr val="bg1"/>
            </a:solidFill>
          </a:endParaRPr>
        </a:p>
      </dgm:t>
    </dgm:pt>
    <dgm:pt modelId="{EA423F7A-FDEE-8442-AD4E-98D69F272353}" type="parTrans" cxnId="{D6700963-E6EB-434C-8DA8-A6EA89AC0DA9}">
      <dgm:prSet/>
      <dgm:spPr/>
      <dgm:t>
        <a:bodyPr/>
        <a:lstStyle/>
        <a:p>
          <a:endParaRPr lang="en-US"/>
        </a:p>
      </dgm:t>
    </dgm:pt>
    <dgm:pt modelId="{A205D89F-3411-2B4A-877C-D25657348070}" type="sibTrans" cxnId="{D6700963-E6EB-434C-8DA8-A6EA89AC0DA9}">
      <dgm:prSet/>
      <dgm:spPr/>
      <dgm:t>
        <a:bodyPr/>
        <a:lstStyle/>
        <a:p>
          <a:endParaRPr lang="en-US"/>
        </a:p>
      </dgm:t>
    </dgm:pt>
    <dgm:pt modelId="{F3ACFD1B-EDC4-AC4C-B5E1-2288C93EEC92}">
      <dgm:prSet custT="1"/>
      <dgm:spPr>
        <a:solidFill>
          <a:srgbClr val="FCF5E6">
            <a:alpha val="90000"/>
          </a:srgbClr>
        </a:solidFill>
        <a:ln>
          <a:noFill/>
        </a:ln>
      </dgm:spPr>
      <dgm:t>
        <a:bodyPr/>
        <a:lstStyle/>
        <a:p>
          <a:pPr marL="0">
            <a:lnSpc>
              <a:spcPts val="1780"/>
            </a:lnSpc>
            <a:buFontTx/>
            <a:buNone/>
          </a:pPr>
          <a:r>
            <a:rPr lang="en-US" sz="1400" dirty="0"/>
            <a:t>While interacting directly with consumers, these agencies also have regulatory functions to ensure compliance with relevant laws and standards within their jurisdiction.</a:t>
          </a:r>
        </a:p>
      </dgm:t>
    </dgm:pt>
    <dgm:pt modelId="{E74BFB4E-F155-8641-8027-CFA4F84650CF}" type="parTrans" cxnId="{E3CFDD10-EAF9-7C4E-8262-7144183095D6}">
      <dgm:prSet/>
      <dgm:spPr/>
      <dgm:t>
        <a:bodyPr/>
        <a:lstStyle/>
        <a:p>
          <a:endParaRPr lang="en-US"/>
        </a:p>
      </dgm:t>
    </dgm:pt>
    <dgm:pt modelId="{31D8DE05-F574-C44A-A8D4-8A5C6BB20CEB}" type="sibTrans" cxnId="{E3CFDD10-EAF9-7C4E-8262-7144183095D6}">
      <dgm:prSet/>
      <dgm:spPr/>
      <dgm:t>
        <a:bodyPr/>
        <a:lstStyle/>
        <a:p>
          <a:endParaRPr lang="en-US"/>
        </a:p>
      </dgm:t>
    </dgm:pt>
    <dgm:pt modelId="{78C6EB82-0BF3-684E-B69F-F1BCC91FB7C4}" type="pres">
      <dgm:prSet presAssocID="{C5DD6AD5-3BB1-4B4B-9ADE-471236625858}" presName="Name0" presStyleCnt="0">
        <dgm:presLayoutVars>
          <dgm:dir/>
          <dgm:animLvl val="lvl"/>
          <dgm:resizeHandles val="exact"/>
        </dgm:presLayoutVars>
      </dgm:prSet>
      <dgm:spPr/>
    </dgm:pt>
    <dgm:pt modelId="{3398D733-504E-414C-A257-FD9D5BDAAB85}" type="pres">
      <dgm:prSet presAssocID="{9D24ECF8-0382-4049-A8A9-754B01670139}" presName="linNode" presStyleCnt="0"/>
      <dgm:spPr/>
    </dgm:pt>
    <dgm:pt modelId="{4885D1FE-09A3-3646-A6D2-74325F2820B8}" type="pres">
      <dgm:prSet presAssocID="{9D24ECF8-0382-4049-A8A9-754B01670139}" presName="parentText" presStyleLbl="node1" presStyleIdx="0" presStyleCnt="4" custScaleX="55955" custLinFactNeighborX="-12388" custLinFactNeighborY="-208">
        <dgm:presLayoutVars>
          <dgm:chMax val="1"/>
          <dgm:bulletEnabled val="1"/>
        </dgm:presLayoutVars>
      </dgm:prSet>
      <dgm:spPr/>
    </dgm:pt>
    <dgm:pt modelId="{E4D465E2-8E27-1B44-B909-C28355D9FA30}" type="pres">
      <dgm:prSet presAssocID="{9D24ECF8-0382-4049-A8A9-754B01670139}" presName="descendantText" presStyleLbl="alignAccFollowNode1" presStyleIdx="0" presStyleCnt="4" custScaleX="123630">
        <dgm:presLayoutVars>
          <dgm:bulletEnabled val="1"/>
        </dgm:presLayoutVars>
      </dgm:prSet>
      <dgm:spPr/>
    </dgm:pt>
    <dgm:pt modelId="{3BA1EF38-1870-7D47-A66D-6EA42D2D55E4}" type="pres">
      <dgm:prSet presAssocID="{543CBCD9-C80F-AF43-9008-EC80C1B5F983}" presName="sp" presStyleCnt="0"/>
      <dgm:spPr/>
    </dgm:pt>
    <dgm:pt modelId="{DDBAE47E-016E-3B4B-9C31-6200B3D75EEF}" type="pres">
      <dgm:prSet presAssocID="{9EB27B4B-9606-724A-BF92-5B4B04640A35}" presName="linNode" presStyleCnt="0"/>
      <dgm:spPr/>
    </dgm:pt>
    <dgm:pt modelId="{DF1BD510-D4C7-8843-8DB6-18516A96435D}" type="pres">
      <dgm:prSet presAssocID="{9EB27B4B-9606-724A-BF92-5B4B04640A35}" presName="parentText" presStyleLbl="node1" presStyleIdx="1" presStyleCnt="4" custScaleX="55955" custLinFactNeighborX="-12388" custLinFactNeighborY="-208">
        <dgm:presLayoutVars>
          <dgm:chMax val="1"/>
          <dgm:bulletEnabled val="1"/>
        </dgm:presLayoutVars>
      </dgm:prSet>
      <dgm:spPr/>
    </dgm:pt>
    <dgm:pt modelId="{32BFE714-7BA4-A04F-BB45-5D2F3D0E6770}" type="pres">
      <dgm:prSet presAssocID="{9EB27B4B-9606-724A-BF92-5B4B04640A35}" presName="descendantText" presStyleLbl="alignAccFollowNode1" presStyleIdx="1" presStyleCnt="4" custScaleX="123630">
        <dgm:presLayoutVars>
          <dgm:bulletEnabled val="1"/>
        </dgm:presLayoutVars>
      </dgm:prSet>
      <dgm:spPr/>
    </dgm:pt>
    <dgm:pt modelId="{69B2203B-4380-A942-859A-7530D1752C5D}" type="pres">
      <dgm:prSet presAssocID="{B2D25DB1-8B26-4942-A73D-E982A02A5BAA}" presName="sp" presStyleCnt="0"/>
      <dgm:spPr/>
    </dgm:pt>
    <dgm:pt modelId="{A06996CD-CA85-E847-8D5F-ACC84709AA04}" type="pres">
      <dgm:prSet presAssocID="{5D2D3E11-21B3-9044-8097-7AD4CBEE4DF6}" presName="linNode" presStyleCnt="0"/>
      <dgm:spPr/>
    </dgm:pt>
    <dgm:pt modelId="{D4F96309-3A91-A84C-9CBC-BF241FD6FECC}" type="pres">
      <dgm:prSet presAssocID="{5D2D3E11-21B3-9044-8097-7AD4CBEE4DF6}" presName="parentText" presStyleLbl="node1" presStyleIdx="2" presStyleCnt="4" custScaleX="55955" custLinFactNeighborX="-12388" custLinFactNeighborY="-208">
        <dgm:presLayoutVars>
          <dgm:chMax val="1"/>
          <dgm:bulletEnabled val="1"/>
        </dgm:presLayoutVars>
      </dgm:prSet>
      <dgm:spPr/>
    </dgm:pt>
    <dgm:pt modelId="{4B92AF97-A478-6E43-8DA2-3E231961C9D0}" type="pres">
      <dgm:prSet presAssocID="{5D2D3E11-21B3-9044-8097-7AD4CBEE4DF6}" presName="descendantText" presStyleLbl="alignAccFollowNode1" presStyleIdx="2" presStyleCnt="4" custScaleX="123630">
        <dgm:presLayoutVars>
          <dgm:bulletEnabled val="1"/>
        </dgm:presLayoutVars>
      </dgm:prSet>
      <dgm:spPr/>
    </dgm:pt>
    <dgm:pt modelId="{52F3586B-32E1-0843-99F2-DC8793A03875}" type="pres">
      <dgm:prSet presAssocID="{264E5D74-0591-F24B-99DE-19F6C812F240}" presName="sp" presStyleCnt="0"/>
      <dgm:spPr/>
    </dgm:pt>
    <dgm:pt modelId="{1EF554DE-9889-D84A-B7A0-A1692CEC7785}" type="pres">
      <dgm:prSet presAssocID="{770DAA21-7523-1B46-ABB3-998C40BEA929}" presName="linNode" presStyleCnt="0"/>
      <dgm:spPr/>
    </dgm:pt>
    <dgm:pt modelId="{4D0FA209-7364-5048-B710-5AFB1D875B66}" type="pres">
      <dgm:prSet presAssocID="{770DAA21-7523-1B46-ABB3-998C40BEA929}" presName="parentText" presStyleLbl="node1" presStyleIdx="3" presStyleCnt="4" custScaleX="55955" custLinFactNeighborX="-12388" custLinFactNeighborY="-208">
        <dgm:presLayoutVars>
          <dgm:chMax val="1"/>
          <dgm:bulletEnabled val="1"/>
        </dgm:presLayoutVars>
      </dgm:prSet>
      <dgm:spPr/>
    </dgm:pt>
    <dgm:pt modelId="{F7E9EBEF-623F-4848-80B2-BA2F8DE49A0A}" type="pres">
      <dgm:prSet presAssocID="{770DAA21-7523-1B46-ABB3-998C40BEA929}" presName="descendantText" presStyleLbl="alignAccFollowNode1" presStyleIdx="3" presStyleCnt="4" custScaleX="123630">
        <dgm:presLayoutVars>
          <dgm:bulletEnabled val="1"/>
        </dgm:presLayoutVars>
      </dgm:prSet>
      <dgm:spPr/>
    </dgm:pt>
  </dgm:ptLst>
  <dgm:cxnLst>
    <dgm:cxn modelId="{E3CFDD10-EAF9-7C4E-8262-7144183095D6}" srcId="{770DAA21-7523-1B46-ABB3-998C40BEA929}" destId="{F3ACFD1B-EDC4-AC4C-B5E1-2288C93EEC92}" srcOrd="0" destOrd="0" parTransId="{E74BFB4E-F155-8641-8027-CFA4F84650CF}" sibTransId="{31D8DE05-F574-C44A-A8D4-8A5C6BB20CEB}"/>
    <dgm:cxn modelId="{95600625-15C0-3C46-A642-86E17F57D2D6}" type="presOf" srcId="{9D24ECF8-0382-4049-A8A9-754B01670139}" destId="{4885D1FE-09A3-3646-A6D2-74325F2820B8}" srcOrd="0" destOrd="0" presId="urn:microsoft.com/office/officeart/2005/8/layout/vList5"/>
    <dgm:cxn modelId="{B2029F29-6CA1-DD4D-9638-D0B58F0163AD}" type="presOf" srcId="{770DAA21-7523-1B46-ABB3-998C40BEA929}" destId="{4D0FA209-7364-5048-B710-5AFB1D875B66}" srcOrd="0" destOrd="0" presId="urn:microsoft.com/office/officeart/2005/8/layout/vList5"/>
    <dgm:cxn modelId="{75A7B435-C928-1349-B62A-2685F6C43A07}" srcId="{C5DD6AD5-3BB1-4B4B-9ADE-471236625858}" destId="{9D24ECF8-0382-4049-A8A9-754B01670139}" srcOrd="0" destOrd="0" parTransId="{D08F11AC-FDCE-4A4F-B0A0-0BC9A9A9480C}" sibTransId="{543CBCD9-C80F-AF43-9008-EC80C1B5F983}"/>
    <dgm:cxn modelId="{14687941-8F51-8E4E-B7EA-A301055BC950}" type="presOf" srcId="{D68A7267-3B47-DF4A-86FB-076C21DC5590}" destId="{32BFE714-7BA4-A04F-BB45-5D2F3D0E6770}" srcOrd="0" destOrd="0" presId="urn:microsoft.com/office/officeart/2005/8/layout/vList5"/>
    <dgm:cxn modelId="{DAB24448-209A-474F-8859-6BB0F296C631}" type="presOf" srcId="{F3ACFD1B-EDC4-AC4C-B5E1-2288C93EEC92}" destId="{F7E9EBEF-623F-4848-80B2-BA2F8DE49A0A}" srcOrd="0" destOrd="0" presId="urn:microsoft.com/office/officeart/2005/8/layout/vList5"/>
    <dgm:cxn modelId="{E214AC54-2242-DA41-B372-84F46DD8B10D}" type="presOf" srcId="{3B3510EF-9017-0748-9838-FFDECAD6154D}" destId="{4B92AF97-A478-6E43-8DA2-3E231961C9D0}" srcOrd="0" destOrd="0" presId="urn:microsoft.com/office/officeart/2005/8/layout/vList5"/>
    <dgm:cxn modelId="{669EDB55-3A51-CA44-AD31-4B8DC5EDEDD5}" type="presOf" srcId="{0C030DC0-2CE0-1049-9EB9-1A470D224703}" destId="{E4D465E2-8E27-1B44-B909-C28355D9FA30}" srcOrd="0" destOrd="0" presId="urn:microsoft.com/office/officeart/2005/8/layout/vList5"/>
    <dgm:cxn modelId="{D6700963-E6EB-434C-8DA8-A6EA89AC0DA9}" srcId="{C5DD6AD5-3BB1-4B4B-9ADE-471236625858}" destId="{770DAA21-7523-1B46-ABB3-998C40BEA929}" srcOrd="3" destOrd="0" parTransId="{EA423F7A-FDEE-8442-AD4E-98D69F272353}" sibTransId="{A205D89F-3411-2B4A-877C-D25657348070}"/>
    <dgm:cxn modelId="{B3F93B95-700C-544D-83B6-C72AB4754B3A}" type="presOf" srcId="{C5DD6AD5-3BB1-4B4B-9ADE-471236625858}" destId="{78C6EB82-0BF3-684E-B69F-F1BCC91FB7C4}" srcOrd="0" destOrd="0" presId="urn:microsoft.com/office/officeart/2005/8/layout/vList5"/>
    <dgm:cxn modelId="{40A0819F-A4D0-5648-9FB1-B2E9ADE2C376}" srcId="{9EB27B4B-9606-724A-BF92-5B4B04640A35}" destId="{D68A7267-3B47-DF4A-86FB-076C21DC5590}" srcOrd="0" destOrd="0" parTransId="{0BC813E1-69CA-D04A-AA3A-4A9D28B8F254}" sibTransId="{06E3B2BB-5D9D-7C45-BA49-C6C7B9FCACC7}"/>
    <dgm:cxn modelId="{0E4EBDA1-9DC9-B04B-82B9-45CDABB150DA}" srcId="{C5DD6AD5-3BB1-4B4B-9ADE-471236625858}" destId="{5D2D3E11-21B3-9044-8097-7AD4CBEE4DF6}" srcOrd="2" destOrd="0" parTransId="{4A4359A6-E26E-B64C-BEAD-99C0848E6CAA}" sibTransId="{264E5D74-0591-F24B-99DE-19F6C812F240}"/>
    <dgm:cxn modelId="{E7204AA9-7711-0748-B8AF-2845F43CBF46}" srcId="{C5DD6AD5-3BB1-4B4B-9ADE-471236625858}" destId="{9EB27B4B-9606-724A-BF92-5B4B04640A35}" srcOrd="1" destOrd="0" parTransId="{806F51DD-FC0E-904C-8B15-3CD1AAF527E8}" sibTransId="{B2D25DB1-8B26-4942-A73D-E982A02A5BAA}"/>
    <dgm:cxn modelId="{A0F6CEB4-A4F3-4340-9560-275BE42EA7DE}" srcId="{5D2D3E11-21B3-9044-8097-7AD4CBEE4DF6}" destId="{3B3510EF-9017-0748-9838-FFDECAD6154D}" srcOrd="0" destOrd="0" parTransId="{6487AD99-42DF-2043-A717-75F0A31B9E8D}" sibTransId="{661889C3-D1E3-C04C-997C-1B30371A9DAA}"/>
    <dgm:cxn modelId="{8B6671C8-8992-F341-A660-F3CD60ABEC31}" type="presOf" srcId="{5D2D3E11-21B3-9044-8097-7AD4CBEE4DF6}" destId="{D4F96309-3A91-A84C-9CBC-BF241FD6FECC}" srcOrd="0" destOrd="0" presId="urn:microsoft.com/office/officeart/2005/8/layout/vList5"/>
    <dgm:cxn modelId="{FD0394E0-2F7F-914A-A03E-39168680D5DD}" type="presOf" srcId="{9EB27B4B-9606-724A-BF92-5B4B04640A35}" destId="{DF1BD510-D4C7-8843-8DB6-18516A96435D}" srcOrd="0" destOrd="0" presId="urn:microsoft.com/office/officeart/2005/8/layout/vList5"/>
    <dgm:cxn modelId="{420E6FF4-FBA1-4642-8F95-9CB12216BC2A}" srcId="{9D24ECF8-0382-4049-A8A9-754B01670139}" destId="{0C030DC0-2CE0-1049-9EB9-1A470D224703}" srcOrd="0" destOrd="0" parTransId="{B267EA3B-A9CA-7946-9A12-E405C4A0F81D}" sibTransId="{2F51E2A3-5FBE-FD4B-B308-28A924E9B98D}"/>
    <dgm:cxn modelId="{3C333CB5-9CD4-5242-8830-6F6EFBAB190E}" type="presParOf" srcId="{78C6EB82-0BF3-684E-B69F-F1BCC91FB7C4}" destId="{3398D733-504E-414C-A257-FD9D5BDAAB85}" srcOrd="0" destOrd="0" presId="urn:microsoft.com/office/officeart/2005/8/layout/vList5"/>
    <dgm:cxn modelId="{79DC7470-755C-AA4B-98FC-088FD2291CF6}" type="presParOf" srcId="{3398D733-504E-414C-A257-FD9D5BDAAB85}" destId="{4885D1FE-09A3-3646-A6D2-74325F2820B8}" srcOrd="0" destOrd="0" presId="urn:microsoft.com/office/officeart/2005/8/layout/vList5"/>
    <dgm:cxn modelId="{F085A7CE-CC2B-5149-BFB3-B8B97A1A9959}" type="presParOf" srcId="{3398D733-504E-414C-A257-FD9D5BDAAB85}" destId="{E4D465E2-8E27-1B44-B909-C28355D9FA30}" srcOrd="1" destOrd="0" presId="urn:microsoft.com/office/officeart/2005/8/layout/vList5"/>
    <dgm:cxn modelId="{FB3ACDF1-3653-624F-AB9A-8E70799D9C7B}" type="presParOf" srcId="{78C6EB82-0BF3-684E-B69F-F1BCC91FB7C4}" destId="{3BA1EF38-1870-7D47-A66D-6EA42D2D55E4}" srcOrd="1" destOrd="0" presId="urn:microsoft.com/office/officeart/2005/8/layout/vList5"/>
    <dgm:cxn modelId="{DEC88B40-B829-D74C-9BDE-69618709F437}" type="presParOf" srcId="{78C6EB82-0BF3-684E-B69F-F1BCC91FB7C4}" destId="{DDBAE47E-016E-3B4B-9C31-6200B3D75EEF}" srcOrd="2" destOrd="0" presId="urn:microsoft.com/office/officeart/2005/8/layout/vList5"/>
    <dgm:cxn modelId="{E01DDBF6-EF46-D84A-BECA-4023AFE2A9A1}" type="presParOf" srcId="{DDBAE47E-016E-3B4B-9C31-6200B3D75EEF}" destId="{DF1BD510-D4C7-8843-8DB6-18516A96435D}" srcOrd="0" destOrd="0" presId="urn:microsoft.com/office/officeart/2005/8/layout/vList5"/>
    <dgm:cxn modelId="{2F7E4B4A-0AD9-BB41-9C9B-95F68929AA56}" type="presParOf" srcId="{DDBAE47E-016E-3B4B-9C31-6200B3D75EEF}" destId="{32BFE714-7BA4-A04F-BB45-5D2F3D0E6770}" srcOrd="1" destOrd="0" presId="urn:microsoft.com/office/officeart/2005/8/layout/vList5"/>
    <dgm:cxn modelId="{FBB2C80C-2014-3940-9E5D-C31A76F31DB9}" type="presParOf" srcId="{78C6EB82-0BF3-684E-B69F-F1BCC91FB7C4}" destId="{69B2203B-4380-A942-859A-7530D1752C5D}" srcOrd="3" destOrd="0" presId="urn:microsoft.com/office/officeart/2005/8/layout/vList5"/>
    <dgm:cxn modelId="{DB123A00-1941-F14E-AE8C-9531C733D25E}" type="presParOf" srcId="{78C6EB82-0BF3-684E-B69F-F1BCC91FB7C4}" destId="{A06996CD-CA85-E847-8D5F-ACC84709AA04}" srcOrd="4" destOrd="0" presId="urn:microsoft.com/office/officeart/2005/8/layout/vList5"/>
    <dgm:cxn modelId="{1154CA52-11FC-0849-9ED9-9B2B43826725}" type="presParOf" srcId="{A06996CD-CA85-E847-8D5F-ACC84709AA04}" destId="{D4F96309-3A91-A84C-9CBC-BF241FD6FECC}" srcOrd="0" destOrd="0" presId="urn:microsoft.com/office/officeart/2005/8/layout/vList5"/>
    <dgm:cxn modelId="{003375A1-07B5-1E4A-A88A-67EFE45ACFB3}" type="presParOf" srcId="{A06996CD-CA85-E847-8D5F-ACC84709AA04}" destId="{4B92AF97-A478-6E43-8DA2-3E231961C9D0}" srcOrd="1" destOrd="0" presId="urn:microsoft.com/office/officeart/2005/8/layout/vList5"/>
    <dgm:cxn modelId="{A8EA9EF7-DD93-AE4D-953B-FACBEFC78832}" type="presParOf" srcId="{78C6EB82-0BF3-684E-B69F-F1BCC91FB7C4}" destId="{52F3586B-32E1-0843-99F2-DC8793A03875}" srcOrd="5" destOrd="0" presId="urn:microsoft.com/office/officeart/2005/8/layout/vList5"/>
    <dgm:cxn modelId="{4B4ED550-BB22-B148-831F-5BE05BF6B68C}" type="presParOf" srcId="{78C6EB82-0BF3-684E-B69F-F1BCC91FB7C4}" destId="{1EF554DE-9889-D84A-B7A0-A1692CEC7785}" srcOrd="6" destOrd="0" presId="urn:microsoft.com/office/officeart/2005/8/layout/vList5"/>
    <dgm:cxn modelId="{8A37E9A7-A513-514A-B281-758EEA074809}" type="presParOf" srcId="{1EF554DE-9889-D84A-B7A0-A1692CEC7785}" destId="{4D0FA209-7364-5048-B710-5AFB1D875B66}" srcOrd="0" destOrd="0" presId="urn:microsoft.com/office/officeart/2005/8/layout/vList5"/>
    <dgm:cxn modelId="{2D82B26B-241B-C34D-BB9D-49CDA0CEF75F}" type="presParOf" srcId="{1EF554DE-9889-D84A-B7A0-A1692CEC7785}" destId="{F7E9EBEF-623F-4848-80B2-BA2F8DE49A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1DCCD0-89AB-ED41-93E2-8042F35897B9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1F89A-1098-4747-A555-F70BD36A5FEC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rPr>
            <a:t>Paid Media</a:t>
          </a:r>
          <a:endParaRPr lang="en-US" sz="1800" dirty="0">
            <a:solidFill>
              <a:schemeClr val="bg1"/>
            </a:solidFill>
          </a:endParaRPr>
        </a:p>
      </dgm:t>
    </dgm:pt>
    <dgm:pt modelId="{F455B8B9-EA42-6C49-804F-979EDA1B2637}" type="parTrans" cxnId="{662E37F0-9AF7-4A4A-AD4A-9E165052DA53}">
      <dgm:prSet/>
      <dgm:spPr/>
      <dgm:t>
        <a:bodyPr/>
        <a:lstStyle/>
        <a:p>
          <a:endParaRPr lang="en-US"/>
        </a:p>
      </dgm:t>
    </dgm:pt>
    <dgm:pt modelId="{466B6380-577C-8142-BDB5-3830EBA56E12}" type="sibTrans" cxnId="{662E37F0-9AF7-4A4A-AD4A-9E165052DA53}">
      <dgm:prSet/>
      <dgm:spPr/>
      <dgm:t>
        <a:bodyPr/>
        <a:lstStyle/>
        <a:p>
          <a:endParaRPr lang="en-US"/>
        </a:p>
      </dgm:t>
    </dgm:pt>
    <dgm:pt modelId="{DCF1E864-4F69-B245-ABC3-6F4D003E328A}">
      <dgm:prSet phldrT="[Text]" custT="1"/>
      <dgm:spPr>
        <a:solidFill>
          <a:srgbClr val="FCF5E6">
            <a:alpha val="89804"/>
          </a:srgbClr>
        </a:solidFill>
        <a:ln>
          <a:solidFill>
            <a:schemeClr val="bg1">
              <a:alpha val="90000"/>
            </a:schemeClr>
          </a:solidFill>
        </a:ln>
      </dgm:spPr>
      <dgm:t>
        <a:bodyPr lIns="182880" rIns="182880"/>
        <a:lstStyle/>
        <a:p>
          <a:pPr>
            <a:lnSpc>
              <a:spcPts val="1780"/>
            </a:lnSpc>
            <a:buFont typeface="Arial" panose="020B0604020202020204" pitchFamily="34" charset="0"/>
            <a:buChar char="•"/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Company pays money out of its marketing budget to showcase its products or services. Often called “outbound marketing.” </a:t>
          </a:r>
        </a:p>
      </dgm:t>
    </dgm:pt>
    <dgm:pt modelId="{E2FEE858-E871-D045-B50C-584B06A13B17}" type="parTrans" cxnId="{54EA7450-D65E-304B-8787-7542993C4641}">
      <dgm:prSet/>
      <dgm:spPr/>
      <dgm:t>
        <a:bodyPr/>
        <a:lstStyle/>
        <a:p>
          <a:endParaRPr lang="en-US"/>
        </a:p>
      </dgm:t>
    </dgm:pt>
    <dgm:pt modelId="{31AD7427-2ACE-6E4C-A57D-FAF002916EDB}" type="sibTrans" cxnId="{54EA7450-D65E-304B-8787-7542993C4641}">
      <dgm:prSet/>
      <dgm:spPr/>
      <dgm:t>
        <a:bodyPr/>
        <a:lstStyle/>
        <a:p>
          <a:endParaRPr lang="en-US"/>
        </a:p>
      </dgm:t>
    </dgm:pt>
    <dgm:pt modelId="{9382D342-6E8E-4D49-A55A-42ADD4E7F44D}">
      <dgm:prSet phldrT="[Text]" custT="1"/>
      <dgm:spPr/>
      <dgm:t>
        <a:bodyPr/>
        <a:lstStyle/>
        <a:p>
          <a:pPr>
            <a:buNone/>
          </a:pPr>
          <a:r>
            <a:rPr lang="en-US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rPr>
            <a:t>Owned Media</a:t>
          </a:r>
          <a:endParaRPr lang="en-US" sz="1800" dirty="0">
            <a:solidFill>
              <a:schemeClr val="bg1"/>
            </a:solidFill>
          </a:endParaRPr>
        </a:p>
      </dgm:t>
    </dgm:pt>
    <dgm:pt modelId="{23BF3E80-9E55-AE4F-B121-0E544931098C}" type="parTrans" cxnId="{883779CA-2BC5-B445-A6BB-37E3298806F1}">
      <dgm:prSet/>
      <dgm:spPr/>
      <dgm:t>
        <a:bodyPr/>
        <a:lstStyle/>
        <a:p>
          <a:endParaRPr lang="en-US"/>
        </a:p>
      </dgm:t>
    </dgm:pt>
    <dgm:pt modelId="{C51666E9-D3C8-D144-AD78-80DD66699E36}" type="sibTrans" cxnId="{883779CA-2BC5-B445-A6BB-37E3298806F1}">
      <dgm:prSet/>
      <dgm:spPr/>
      <dgm:t>
        <a:bodyPr/>
        <a:lstStyle/>
        <a:p>
          <a:endParaRPr lang="en-US"/>
        </a:p>
      </dgm:t>
    </dgm:pt>
    <dgm:pt modelId="{85CB7100-9619-E44C-8531-8A8AB6313329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 lIns="182880" rIns="182880"/>
        <a:lstStyle/>
        <a:p>
          <a:pPr>
            <a:lnSpc>
              <a:spcPts val="1780"/>
            </a:lnSpc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Company uses owned assets such as its website or social media pages (including blogs, newsletters, and posts) to reach its target audience. Also referred to as “inbound marketing.”</a:t>
          </a:r>
          <a:endParaRPr lang="en-US" sz="1400" dirty="0"/>
        </a:p>
      </dgm:t>
    </dgm:pt>
    <dgm:pt modelId="{ED4583D3-75D0-AA47-A6FF-DD3BF6E4F178}" type="parTrans" cxnId="{551E0C2B-9A42-D64D-B727-DF9096F30B91}">
      <dgm:prSet/>
      <dgm:spPr/>
      <dgm:t>
        <a:bodyPr/>
        <a:lstStyle/>
        <a:p>
          <a:endParaRPr lang="en-US"/>
        </a:p>
      </dgm:t>
    </dgm:pt>
    <dgm:pt modelId="{A7313E19-6D8B-C44C-8268-9154EB473F09}" type="sibTrans" cxnId="{551E0C2B-9A42-D64D-B727-DF9096F30B91}">
      <dgm:prSet/>
      <dgm:spPr/>
      <dgm:t>
        <a:bodyPr/>
        <a:lstStyle/>
        <a:p>
          <a:endParaRPr lang="en-US"/>
        </a:p>
      </dgm:t>
    </dgm:pt>
    <dgm:pt modelId="{91EC0309-C90F-424C-A66F-4FDD53361F4F}">
      <dgm:prSet phldrT="[Text]" custT="1"/>
      <dgm:spPr/>
      <dgm:t>
        <a:bodyPr/>
        <a:lstStyle/>
        <a:p>
          <a:pPr>
            <a:buNone/>
          </a:pPr>
          <a:r>
            <a:rPr lang="en-US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rPr>
            <a:t>Earned Media</a:t>
          </a:r>
          <a:endParaRPr lang="en-US" sz="1800" dirty="0">
            <a:solidFill>
              <a:schemeClr val="bg1"/>
            </a:solidFill>
          </a:endParaRPr>
        </a:p>
      </dgm:t>
    </dgm:pt>
    <dgm:pt modelId="{5380EAE1-F1E8-7746-984C-86D0614BCEB9}" type="parTrans" cxnId="{00CAEA70-5A48-794E-9EAA-BB9E22372A9D}">
      <dgm:prSet/>
      <dgm:spPr/>
      <dgm:t>
        <a:bodyPr/>
        <a:lstStyle/>
        <a:p>
          <a:endParaRPr lang="en-US"/>
        </a:p>
      </dgm:t>
    </dgm:pt>
    <dgm:pt modelId="{C7E2423E-2497-5B45-BE74-0B5BD8B29CE2}" type="sibTrans" cxnId="{00CAEA70-5A48-794E-9EAA-BB9E22372A9D}">
      <dgm:prSet/>
      <dgm:spPr/>
      <dgm:t>
        <a:bodyPr/>
        <a:lstStyle/>
        <a:p>
          <a:endParaRPr lang="en-US"/>
        </a:p>
      </dgm:t>
    </dgm:pt>
    <dgm:pt modelId="{924E7D2B-2B4F-C442-ACEA-8E86B6304A2C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 lIns="182880" rIns="182880"/>
        <a:lstStyle/>
        <a:p>
          <a:pPr>
            <a:lnSpc>
              <a:spcPts val="1780"/>
            </a:lnSpc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Consumers learn about products/services from other consumers. </a:t>
          </a:r>
          <a:endParaRPr lang="en-US" sz="1400" dirty="0"/>
        </a:p>
      </dgm:t>
    </dgm:pt>
    <dgm:pt modelId="{60CB990D-7752-C14F-9059-0017FEDAB307}" type="parTrans" cxnId="{E03AA018-9BEC-D249-A8CF-C8DB3916E5F3}">
      <dgm:prSet/>
      <dgm:spPr/>
      <dgm:t>
        <a:bodyPr/>
        <a:lstStyle/>
        <a:p>
          <a:endParaRPr lang="en-US"/>
        </a:p>
      </dgm:t>
    </dgm:pt>
    <dgm:pt modelId="{B4E06734-9538-7E4D-B977-AA44DA7C669D}" type="sibTrans" cxnId="{E03AA018-9BEC-D249-A8CF-C8DB3916E5F3}">
      <dgm:prSet/>
      <dgm:spPr/>
      <dgm:t>
        <a:bodyPr/>
        <a:lstStyle/>
        <a:p>
          <a:endParaRPr lang="en-US"/>
        </a:p>
      </dgm:t>
    </dgm:pt>
    <dgm:pt modelId="{B081766E-4B8B-9D4A-96F1-1DE34B51558B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 lIns="182880" rIns="182880"/>
        <a:lstStyle/>
        <a:p>
          <a:pPr>
            <a:lnSpc>
              <a:spcPts val="1780"/>
            </a:lnSpc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F161E375-6C6E-3445-AD84-BFF28F075A60}" type="parTrans" cxnId="{AA728798-8F29-4A4C-8993-F776647BB973}">
      <dgm:prSet/>
      <dgm:spPr/>
      <dgm:t>
        <a:bodyPr/>
        <a:lstStyle/>
        <a:p>
          <a:endParaRPr lang="en-US"/>
        </a:p>
      </dgm:t>
    </dgm:pt>
    <dgm:pt modelId="{50657790-7AC9-4A47-B0D5-E643D6BDC0B0}" type="sibTrans" cxnId="{AA728798-8F29-4A4C-8993-F776647BB973}">
      <dgm:prSet/>
      <dgm:spPr/>
      <dgm:t>
        <a:bodyPr/>
        <a:lstStyle/>
        <a:p>
          <a:endParaRPr lang="en-US"/>
        </a:p>
      </dgm:t>
    </dgm:pt>
    <dgm:pt modelId="{EFA413A5-73AA-E242-A22E-38E774747C93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 lIns="182880" rIns="182880"/>
        <a:lstStyle/>
        <a:p>
          <a:pPr>
            <a:lnSpc>
              <a:spcPts val="1780"/>
            </a:lnSpc>
            <a:buFont typeface="Arial" panose="020B0604020202020204" pitchFamily="34" charset="0"/>
            <a:buNone/>
          </a:pPr>
          <a:endParaRPr lang="en-US" sz="1400" dirty="0"/>
        </a:p>
      </dgm:t>
    </dgm:pt>
    <dgm:pt modelId="{D471DC93-3DFB-794E-84AB-8B9AA4F9A484}" type="parTrans" cxnId="{63A84370-6C4A-024C-8F3E-7C2637CDAA4D}">
      <dgm:prSet/>
      <dgm:spPr/>
      <dgm:t>
        <a:bodyPr/>
        <a:lstStyle/>
        <a:p>
          <a:endParaRPr lang="en-US"/>
        </a:p>
      </dgm:t>
    </dgm:pt>
    <dgm:pt modelId="{E2AE0627-81F0-F945-A55E-AFBEDB155587}" type="sibTrans" cxnId="{63A84370-6C4A-024C-8F3E-7C2637CDAA4D}">
      <dgm:prSet/>
      <dgm:spPr/>
      <dgm:t>
        <a:bodyPr/>
        <a:lstStyle/>
        <a:p>
          <a:endParaRPr lang="en-US"/>
        </a:p>
      </dgm:t>
    </dgm:pt>
    <dgm:pt modelId="{2593019C-E074-6040-82F7-C57DBFD35F9F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 lIns="182880" rIns="182880"/>
        <a:lstStyle/>
        <a:p>
          <a:pPr>
            <a:lnSpc>
              <a:spcPts val="1780"/>
            </a:lnSpc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92F6162C-6518-C244-BCBC-AF09B186FBAB}" type="parTrans" cxnId="{3204DAF2-F10B-FC48-9F47-0A81044A1C79}">
      <dgm:prSet/>
      <dgm:spPr/>
      <dgm:t>
        <a:bodyPr/>
        <a:lstStyle/>
        <a:p>
          <a:endParaRPr lang="en-US"/>
        </a:p>
      </dgm:t>
    </dgm:pt>
    <dgm:pt modelId="{CFCB1B10-ADCA-7147-BAF5-A4AACC810AB7}" type="sibTrans" cxnId="{3204DAF2-F10B-FC48-9F47-0A81044A1C79}">
      <dgm:prSet/>
      <dgm:spPr/>
      <dgm:t>
        <a:bodyPr/>
        <a:lstStyle/>
        <a:p>
          <a:endParaRPr lang="en-US"/>
        </a:p>
      </dgm:t>
    </dgm:pt>
    <dgm:pt modelId="{ACBAD9F7-FA1F-8B4B-A095-4BE71FD02639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 lIns="182880" rIns="182880"/>
        <a:lstStyle/>
        <a:p>
          <a:pPr>
            <a:lnSpc>
              <a:spcPts val="1780"/>
            </a:lnSpc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100CC489-EEAB-B544-9869-34C7FBAB3D90}" type="parTrans" cxnId="{CA8C124C-EC19-E841-9734-5592AB775FBF}">
      <dgm:prSet/>
      <dgm:spPr/>
      <dgm:t>
        <a:bodyPr/>
        <a:lstStyle/>
        <a:p>
          <a:endParaRPr lang="en-US"/>
        </a:p>
      </dgm:t>
    </dgm:pt>
    <dgm:pt modelId="{9787FEB5-B8B7-4C48-8381-18F519F9E4C6}" type="sibTrans" cxnId="{CA8C124C-EC19-E841-9734-5592AB775FBF}">
      <dgm:prSet/>
      <dgm:spPr/>
      <dgm:t>
        <a:bodyPr/>
        <a:lstStyle/>
        <a:p>
          <a:endParaRPr lang="en-US"/>
        </a:p>
      </dgm:t>
    </dgm:pt>
    <dgm:pt modelId="{A8ADEEB3-EBDE-974E-A423-62E8BC215A51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 lIns="182880" rIns="182880"/>
        <a:lstStyle/>
        <a:p>
          <a:pPr>
            <a:lnSpc>
              <a:spcPts val="1780"/>
            </a:lnSpc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42FF3267-ED7A-CD4A-B16D-9B2214F02FB2}" type="parTrans" cxnId="{762EA08F-DE91-A744-82DB-D10213E7C144}">
      <dgm:prSet/>
      <dgm:spPr/>
      <dgm:t>
        <a:bodyPr/>
        <a:lstStyle/>
        <a:p>
          <a:endParaRPr lang="en-US"/>
        </a:p>
      </dgm:t>
    </dgm:pt>
    <dgm:pt modelId="{B0B4E85D-8E2C-C844-BCEE-CABA5EDE2612}" type="sibTrans" cxnId="{762EA08F-DE91-A744-82DB-D10213E7C144}">
      <dgm:prSet/>
      <dgm:spPr/>
      <dgm:t>
        <a:bodyPr/>
        <a:lstStyle/>
        <a:p>
          <a:endParaRPr lang="en-US"/>
        </a:p>
      </dgm:t>
    </dgm:pt>
    <dgm:pt modelId="{A238CD7E-1175-854E-B112-E602947D03BA}">
      <dgm:prSet custT="1"/>
      <dgm:spPr>
        <a:solidFill>
          <a:srgbClr val="FCF5E6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ts val="1780"/>
            </a:lnSpc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Companies often apply SEO to make it easier for the target audience to find content.</a:t>
          </a:r>
        </a:p>
      </dgm:t>
    </dgm:pt>
    <dgm:pt modelId="{15E54EB8-B267-6A48-8654-FF9EAC34C41D}" type="parTrans" cxnId="{689458BD-85A1-4B49-B4C8-EABD6DFA44DA}">
      <dgm:prSet/>
      <dgm:spPr/>
      <dgm:t>
        <a:bodyPr/>
        <a:lstStyle/>
        <a:p>
          <a:endParaRPr lang="en-US"/>
        </a:p>
      </dgm:t>
    </dgm:pt>
    <dgm:pt modelId="{393288E8-7727-1F40-A547-56BAE8AE6437}" type="sibTrans" cxnId="{689458BD-85A1-4B49-B4C8-EABD6DFA44DA}">
      <dgm:prSet/>
      <dgm:spPr/>
      <dgm:t>
        <a:bodyPr/>
        <a:lstStyle/>
        <a:p>
          <a:endParaRPr lang="en-US"/>
        </a:p>
      </dgm:t>
    </dgm:pt>
    <dgm:pt modelId="{37D8115E-0FFB-5A4F-9167-B029E22078AC}">
      <dgm:prSet phldrT="[Text]" custT="1"/>
      <dgm:spPr>
        <a:solidFill>
          <a:srgbClr val="FCF5E6">
            <a:alpha val="90000"/>
          </a:srgbClr>
        </a:solidFill>
        <a:ln>
          <a:noFill/>
        </a:ln>
      </dgm:spPr>
      <dgm:t>
        <a:bodyPr lIns="182880" rIns="182880"/>
        <a:lstStyle/>
        <a:p>
          <a:pPr>
            <a:lnSpc>
              <a:spcPts val="1780"/>
            </a:lnSpc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rPr>
            <a:t>This is organic publicity or marketing.</a:t>
          </a:r>
          <a:endParaRPr lang="en-US" sz="1400" dirty="0"/>
        </a:p>
      </dgm:t>
    </dgm:pt>
    <dgm:pt modelId="{43240BAB-3FCF-D745-8D54-C04EEA2781EC}" type="sibTrans" cxnId="{60ED6664-6529-3240-AAB6-66334EE4F213}">
      <dgm:prSet/>
      <dgm:spPr/>
      <dgm:t>
        <a:bodyPr/>
        <a:lstStyle/>
        <a:p>
          <a:endParaRPr lang="en-US"/>
        </a:p>
      </dgm:t>
    </dgm:pt>
    <dgm:pt modelId="{74FA9084-FA16-ED45-BB02-94D4502A9A14}" type="parTrans" cxnId="{60ED6664-6529-3240-AAB6-66334EE4F213}">
      <dgm:prSet/>
      <dgm:spPr/>
      <dgm:t>
        <a:bodyPr/>
        <a:lstStyle/>
        <a:p>
          <a:endParaRPr lang="en-US"/>
        </a:p>
      </dgm:t>
    </dgm:pt>
    <dgm:pt modelId="{E649592D-FBCD-2B47-9F40-83291510C6BD}" type="pres">
      <dgm:prSet presAssocID="{041DCCD0-89AB-ED41-93E2-8042F35897B9}" presName="Name0" presStyleCnt="0">
        <dgm:presLayoutVars>
          <dgm:dir/>
          <dgm:animLvl val="lvl"/>
          <dgm:resizeHandles val="exact"/>
        </dgm:presLayoutVars>
      </dgm:prSet>
      <dgm:spPr/>
    </dgm:pt>
    <dgm:pt modelId="{D8DFCB9D-A916-A648-BCE0-2FCB069724C1}" type="pres">
      <dgm:prSet presAssocID="{4A41F89A-1098-4747-A555-F70BD36A5FEC}" presName="composite" presStyleCnt="0"/>
      <dgm:spPr/>
    </dgm:pt>
    <dgm:pt modelId="{2F2E22B2-3413-9A40-825C-F9CDC514E78C}" type="pres">
      <dgm:prSet presAssocID="{4A41F89A-1098-4747-A555-F70BD36A5FEC}" presName="parTx" presStyleLbl="alignNode1" presStyleIdx="0" presStyleCnt="3" custScaleY="42316" custLinFactNeighborY="-15345">
        <dgm:presLayoutVars>
          <dgm:chMax val="0"/>
          <dgm:chPref val="0"/>
          <dgm:bulletEnabled val="1"/>
        </dgm:presLayoutVars>
      </dgm:prSet>
      <dgm:spPr/>
    </dgm:pt>
    <dgm:pt modelId="{1EC948CA-EF17-524E-BAB3-F9F5EF28574A}" type="pres">
      <dgm:prSet presAssocID="{4A41F89A-1098-4747-A555-F70BD36A5FEC}" presName="desTx" presStyleLbl="alignAccFollowNode1" presStyleIdx="0" presStyleCnt="3" custScaleX="99866" custScaleY="104098" custLinFactNeighborX="-170" custLinFactNeighborY="8874">
        <dgm:presLayoutVars>
          <dgm:bulletEnabled val="1"/>
        </dgm:presLayoutVars>
      </dgm:prSet>
      <dgm:spPr/>
    </dgm:pt>
    <dgm:pt modelId="{039C9AAE-C6A0-0E43-9377-597BD7BDE996}" type="pres">
      <dgm:prSet presAssocID="{466B6380-577C-8142-BDB5-3830EBA56E12}" presName="space" presStyleCnt="0"/>
      <dgm:spPr/>
    </dgm:pt>
    <dgm:pt modelId="{0387331A-A9DB-A040-BAB2-15B413708808}" type="pres">
      <dgm:prSet presAssocID="{9382D342-6E8E-4D49-A55A-42ADD4E7F44D}" presName="composite" presStyleCnt="0"/>
      <dgm:spPr/>
    </dgm:pt>
    <dgm:pt modelId="{FB7F48CE-213A-8F4D-99D6-63AED296A565}" type="pres">
      <dgm:prSet presAssocID="{9382D342-6E8E-4D49-A55A-42ADD4E7F44D}" presName="parTx" presStyleLbl="alignNode1" presStyleIdx="1" presStyleCnt="3" custScaleY="42316" custLinFactNeighborY="-15345">
        <dgm:presLayoutVars>
          <dgm:chMax val="0"/>
          <dgm:chPref val="0"/>
          <dgm:bulletEnabled val="1"/>
        </dgm:presLayoutVars>
      </dgm:prSet>
      <dgm:spPr/>
    </dgm:pt>
    <dgm:pt modelId="{5E45066E-D92B-0344-BD44-9F3404F7BEEA}" type="pres">
      <dgm:prSet presAssocID="{9382D342-6E8E-4D49-A55A-42ADD4E7F44D}" presName="desTx" presStyleLbl="alignAccFollowNode1" presStyleIdx="1" presStyleCnt="3" custScaleY="104098" custLinFactNeighborX="-170" custLinFactNeighborY="8874">
        <dgm:presLayoutVars>
          <dgm:bulletEnabled val="1"/>
        </dgm:presLayoutVars>
      </dgm:prSet>
      <dgm:spPr/>
    </dgm:pt>
    <dgm:pt modelId="{70768A55-DFCD-8C4B-A66D-7CDBB135FA17}" type="pres">
      <dgm:prSet presAssocID="{C51666E9-D3C8-D144-AD78-80DD66699E36}" presName="space" presStyleCnt="0"/>
      <dgm:spPr/>
    </dgm:pt>
    <dgm:pt modelId="{FD710D7E-A771-3A40-B097-DCF177921B3C}" type="pres">
      <dgm:prSet presAssocID="{91EC0309-C90F-424C-A66F-4FDD53361F4F}" presName="composite" presStyleCnt="0"/>
      <dgm:spPr/>
    </dgm:pt>
    <dgm:pt modelId="{9CEC53A6-3A60-3D48-A9E6-E100F5D2DCFF}" type="pres">
      <dgm:prSet presAssocID="{91EC0309-C90F-424C-A66F-4FDD53361F4F}" presName="parTx" presStyleLbl="alignNode1" presStyleIdx="2" presStyleCnt="3" custScaleY="42350" custLinFactNeighborY="-15330">
        <dgm:presLayoutVars>
          <dgm:chMax val="0"/>
          <dgm:chPref val="0"/>
          <dgm:bulletEnabled val="1"/>
        </dgm:presLayoutVars>
      </dgm:prSet>
      <dgm:spPr/>
    </dgm:pt>
    <dgm:pt modelId="{0988A627-183D-CD43-A2ED-C0246CDCF49E}" type="pres">
      <dgm:prSet presAssocID="{91EC0309-C90F-424C-A66F-4FDD53361F4F}" presName="desTx" presStyleLbl="alignAccFollowNode1" presStyleIdx="2" presStyleCnt="3" custScaleY="104098" custLinFactNeighborX="-170" custLinFactNeighborY="8874">
        <dgm:presLayoutVars>
          <dgm:bulletEnabled val="1"/>
        </dgm:presLayoutVars>
      </dgm:prSet>
      <dgm:spPr/>
    </dgm:pt>
  </dgm:ptLst>
  <dgm:cxnLst>
    <dgm:cxn modelId="{6E1BE60B-B38B-9043-B6AE-03E662DECA7A}" type="presOf" srcId="{B081766E-4B8B-9D4A-96F1-1DE34B51558B}" destId="{5E45066E-D92B-0344-BD44-9F3404F7BEEA}" srcOrd="0" destOrd="6" presId="urn:microsoft.com/office/officeart/2005/8/layout/hList1"/>
    <dgm:cxn modelId="{E03AA018-9BEC-D249-A8CF-C8DB3916E5F3}" srcId="{91EC0309-C90F-424C-A66F-4FDD53361F4F}" destId="{924E7D2B-2B4F-C442-ACEA-8E86B6304A2C}" srcOrd="0" destOrd="0" parTransId="{60CB990D-7752-C14F-9059-0017FEDAB307}" sibTransId="{B4E06734-9538-7E4D-B977-AA44DA7C669D}"/>
    <dgm:cxn modelId="{551E0C2B-9A42-D64D-B727-DF9096F30B91}" srcId="{9382D342-6E8E-4D49-A55A-42ADD4E7F44D}" destId="{85CB7100-9619-E44C-8531-8A8AB6313329}" srcOrd="0" destOrd="0" parTransId="{ED4583D3-75D0-AA47-A6FF-DD3BF6E4F178}" sibTransId="{A7313E19-6D8B-C44C-8268-9154EB473F09}"/>
    <dgm:cxn modelId="{20769837-BC20-5643-A034-D080BC891B22}" type="presOf" srcId="{EFA413A5-73AA-E242-A22E-38E774747C93}" destId="{5E45066E-D92B-0344-BD44-9F3404F7BEEA}" srcOrd="0" destOrd="2" presId="urn:microsoft.com/office/officeart/2005/8/layout/hList1"/>
    <dgm:cxn modelId="{CA8C124C-EC19-E841-9734-5592AB775FBF}" srcId="{9382D342-6E8E-4D49-A55A-42ADD4E7F44D}" destId="{ACBAD9F7-FA1F-8B4B-A095-4BE71FD02639}" srcOrd="4" destOrd="0" parTransId="{100CC489-EEAB-B544-9869-34C7FBAB3D90}" sibTransId="{9787FEB5-B8B7-4C48-8381-18F519F9E4C6}"/>
    <dgm:cxn modelId="{54EA7450-D65E-304B-8787-7542993C4641}" srcId="{4A41F89A-1098-4747-A555-F70BD36A5FEC}" destId="{DCF1E864-4F69-B245-ABC3-6F4D003E328A}" srcOrd="0" destOrd="0" parTransId="{E2FEE858-E871-D045-B50C-584B06A13B17}" sibTransId="{31AD7427-2ACE-6E4C-A57D-FAF002916EDB}"/>
    <dgm:cxn modelId="{C1B8375F-E02D-A745-99B3-2EAC80B8112E}" type="presOf" srcId="{924E7D2B-2B4F-C442-ACEA-8E86B6304A2C}" destId="{0988A627-183D-CD43-A2ED-C0246CDCF49E}" srcOrd="0" destOrd="0" presId="urn:microsoft.com/office/officeart/2005/8/layout/hList1"/>
    <dgm:cxn modelId="{60ED6664-6529-3240-AAB6-66334EE4F213}" srcId="{91EC0309-C90F-424C-A66F-4FDD53361F4F}" destId="{37D8115E-0FFB-5A4F-9167-B029E22078AC}" srcOrd="1" destOrd="0" parTransId="{74FA9084-FA16-ED45-BB02-94D4502A9A14}" sibTransId="{43240BAB-3FCF-D745-8D54-C04EEA2781EC}"/>
    <dgm:cxn modelId="{2C123066-B638-5448-84D2-E12407BDFECF}" type="presOf" srcId="{2593019C-E074-6040-82F7-C57DBFD35F9F}" destId="{5E45066E-D92B-0344-BD44-9F3404F7BEEA}" srcOrd="0" destOrd="3" presId="urn:microsoft.com/office/officeart/2005/8/layout/hList1"/>
    <dgm:cxn modelId="{63A84370-6C4A-024C-8F3E-7C2637CDAA4D}" srcId="{9382D342-6E8E-4D49-A55A-42ADD4E7F44D}" destId="{EFA413A5-73AA-E242-A22E-38E774747C93}" srcOrd="2" destOrd="0" parTransId="{D471DC93-3DFB-794E-84AB-8B9AA4F9A484}" sibTransId="{E2AE0627-81F0-F945-A55E-AFBEDB155587}"/>
    <dgm:cxn modelId="{00CAEA70-5A48-794E-9EAA-BB9E22372A9D}" srcId="{041DCCD0-89AB-ED41-93E2-8042F35897B9}" destId="{91EC0309-C90F-424C-A66F-4FDD53361F4F}" srcOrd="2" destOrd="0" parTransId="{5380EAE1-F1E8-7746-984C-86D0614BCEB9}" sibTransId="{C7E2423E-2497-5B45-BE74-0B5BD8B29CE2}"/>
    <dgm:cxn modelId="{86AACB74-5D9B-1E4F-AB1D-275C904FE694}" type="presOf" srcId="{A238CD7E-1175-854E-B112-E602947D03BA}" destId="{5E45066E-D92B-0344-BD44-9F3404F7BEEA}" srcOrd="0" destOrd="1" presId="urn:microsoft.com/office/officeart/2005/8/layout/hList1"/>
    <dgm:cxn modelId="{DF75D27C-6521-0944-99DE-8E73BF30D3F2}" type="presOf" srcId="{91EC0309-C90F-424C-A66F-4FDD53361F4F}" destId="{9CEC53A6-3A60-3D48-A9E6-E100F5D2DCFF}" srcOrd="0" destOrd="0" presId="urn:microsoft.com/office/officeart/2005/8/layout/hList1"/>
    <dgm:cxn modelId="{762EA08F-DE91-A744-82DB-D10213E7C144}" srcId="{9382D342-6E8E-4D49-A55A-42ADD4E7F44D}" destId="{A8ADEEB3-EBDE-974E-A423-62E8BC215A51}" srcOrd="5" destOrd="0" parTransId="{42FF3267-ED7A-CD4A-B16D-9B2214F02FB2}" sibTransId="{B0B4E85D-8E2C-C844-BCEE-CABA5EDE2612}"/>
    <dgm:cxn modelId="{AA728798-8F29-4A4C-8993-F776647BB973}" srcId="{9382D342-6E8E-4D49-A55A-42ADD4E7F44D}" destId="{B081766E-4B8B-9D4A-96F1-1DE34B51558B}" srcOrd="6" destOrd="0" parTransId="{F161E375-6C6E-3445-AD84-BFF28F075A60}" sibTransId="{50657790-7AC9-4A47-B0D5-E643D6BDC0B0}"/>
    <dgm:cxn modelId="{A89F29A6-53F2-D644-83C2-91409AE8AC17}" type="presOf" srcId="{DCF1E864-4F69-B245-ABC3-6F4D003E328A}" destId="{1EC948CA-EF17-524E-BAB3-F9F5EF28574A}" srcOrd="0" destOrd="0" presId="urn:microsoft.com/office/officeart/2005/8/layout/hList1"/>
    <dgm:cxn modelId="{C35392A6-0419-E54E-AC0E-96CA7FF60B30}" type="presOf" srcId="{9382D342-6E8E-4D49-A55A-42ADD4E7F44D}" destId="{FB7F48CE-213A-8F4D-99D6-63AED296A565}" srcOrd="0" destOrd="0" presId="urn:microsoft.com/office/officeart/2005/8/layout/hList1"/>
    <dgm:cxn modelId="{689458BD-85A1-4B49-B4C8-EABD6DFA44DA}" srcId="{9382D342-6E8E-4D49-A55A-42ADD4E7F44D}" destId="{A238CD7E-1175-854E-B112-E602947D03BA}" srcOrd="1" destOrd="0" parTransId="{15E54EB8-B267-6A48-8654-FF9EAC34C41D}" sibTransId="{393288E8-7727-1F40-A547-56BAE8AE6437}"/>
    <dgm:cxn modelId="{E31ABFC0-094C-9543-9EE5-CC9FD643C519}" type="presOf" srcId="{37D8115E-0FFB-5A4F-9167-B029E22078AC}" destId="{0988A627-183D-CD43-A2ED-C0246CDCF49E}" srcOrd="0" destOrd="1" presId="urn:microsoft.com/office/officeart/2005/8/layout/hList1"/>
    <dgm:cxn modelId="{FB9E4CC1-C1B6-E142-9C61-3509D0A0D287}" type="presOf" srcId="{041DCCD0-89AB-ED41-93E2-8042F35897B9}" destId="{E649592D-FBCD-2B47-9F40-83291510C6BD}" srcOrd="0" destOrd="0" presId="urn:microsoft.com/office/officeart/2005/8/layout/hList1"/>
    <dgm:cxn modelId="{883779CA-2BC5-B445-A6BB-37E3298806F1}" srcId="{041DCCD0-89AB-ED41-93E2-8042F35897B9}" destId="{9382D342-6E8E-4D49-A55A-42ADD4E7F44D}" srcOrd="1" destOrd="0" parTransId="{23BF3E80-9E55-AE4F-B121-0E544931098C}" sibTransId="{C51666E9-D3C8-D144-AD78-80DD66699E36}"/>
    <dgm:cxn modelId="{D4ED36DC-B812-B64C-913A-714DED3EF096}" type="presOf" srcId="{85CB7100-9619-E44C-8531-8A8AB6313329}" destId="{5E45066E-D92B-0344-BD44-9F3404F7BEEA}" srcOrd="0" destOrd="0" presId="urn:microsoft.com/office/officeart/2005/8/layout/hList1"/>
    <dgm:cxn modelId="{662E37F0-9AF7-4A4A-AD4A-9E165052DA53}" srcId="{041DCCD0-89AB-ED41-93E2-8042F35897B9}" destId="{4A41F89A-1098-4747-A555-F70BD36A5FEC}" srcOrd="0" destOrd="0" parTransId="{F455B8B9-EA42-6C49-804F-979EDA1B2637}" sibTransId="{466B6380-577C-8142-BDB5-3830EBA56E12}"/>
    <dgm:cxn modelId="{3ACB50F1-CC58-6142-B888-D2A402AF5F5F}" type="presOf" srcId="{ACBAD9F7-FA1F-8B4B-A095-4BE71FD02639}" destId="{5E45066E-D92B-0344-BD44-9F3404F7BEEA}" srcOrd="0" destOrd="4" presId="urn:microsoft.com/office/officeart/2005/8/layout/hList1"/>
    <dgm:cxn modelId="{3204DAF2-F10B-FC48-9F47-0A81044A1C79}" srcId="{9382D342-6E8E-4D49-A55A-42ADD4E7F44D}" destId="{2593019C-E074-6040-82F7-C57DBFD35F9F}" srcOrd="3" destOrd="0" parTransId="{92F6162C-6518-C244-BCBC-AF09B186FBAB}" sibTransId="{CFCB1B10-ADCA-7147-BAF5-A4AACC810AB7}"/>
    <dgm:cxn modelId="{761201F8-6C51-AA41-BA62-ADB34F5FBD78}" type="presOf" srcId="{A8ADEEB3-EBDE-974E-A423-62E8BC215A51}" destId="{5E45066E-D92B-0344-BD44-9F3404F7BEEA}" srcOrd="0" destOrd="5" presId="urn:microsoft.com/office/officeart/2005/8/layout/hList1"/>
    <dgm:cxn modelId="{C21AF4FC-563E-C64E-8AD7-0C8045ADCB9E}" type="presOf" srcId="{4A41F89A-1098-4747-A555-F70BD36A5FEC}" destId="{2F2E22B2-3413-9A40-825C-F9CDC514E78C}" srcOrd="0" destOrd="0" presId="urn:microsoft.com/office/officeart/2005/8/layout/hList1"/>
    <dgm:cxn modelId="{A944630B-315C-BB4A-8F1C-FA50B9994D0E}" type="presParOf" srcId="{E649592D-FBCD-2B47-9F40-83291510C6BD}" destId="{D8DFCB9D-A916-A648-BCE0-2FCB069724C1}" srcOrd="0" destOrd="0" presId="urn:microsoft.com/office/officeart/2005/8/layout/hList1"/>
    <dgm:cxn modelId="{9B0FF8B6-9F34-3741-810D-147F01C06294}" type="presParOf" srcId="{D8DFCB9D-A916-A648-BCE0-2FCB069724C1}" destId="{2F2E22B2-3413-9A40-825C-F9CDC514E78C}" srcOrd="0" destOrd="0" presId="urn:microsoft.com/office/officeart/2005/8/layout/hList1"/>
    <dgm:cxn modelId="{F489D471-6A36-3F49-843F-9F2FF71FA965}" type="presParOf" srcId="{D8DFCB9D-A916-A648-BCE0-2FCB069724C1}" destId="{1EC948CA-EF17-524E-BAB3-F9F5EF28574A}" srcOrd="1" destOrd="0" presId="urn:microsoft.com/office/officeart/2005/8/layout/hList1"/>
    <dgm:cxn modelId="{29C4B63D-4506-424F-9BBB-F840C9214C9D}" type="presParOf" srcId="{E649592D-FBCD-2B47-9F40-83291510C6BD}" destId="{039C9AAE-C6A0-0E43-9377-597BD7BDE996}" srcOrd="1" destOrd="0" presId="urn:microsoft.com/office/officeart/2005/8/layout/hList1"/>
    <dgm:cxn modelId="{BC9A94E5-BCF1-DD49-BEF6-AA28A7DCB5C9}" type="presParOf" srcId="{E649592D-FBCD-2B47-9F40-83291510C6BD}" destId="{0387331A-A9DB-A040-BAB2-15B413708808}" srcOrd="2" destOrd="0" presId="urn:microsoft.com/office/officeart/2005/8/layout/hList1"/>
    <dgm:cxn modelId="{4CAE1D58-741E-834F-8B45-09F9FBD8B7BF}" type="presParOf" srcId="{0387331A-A9DB-A040-BAB2-15B413708808}" destId="{FB7F48CE-213A-8F4D-99D6-63AED296A565}" srcOrd="0" destOrd="0" presId="urn:microsoft.com/office/officeart/2005/8/layout/hList1"/>
    <dgm:cxn modelId="{55D9522F-761E-314A-ADF3-21271869EE80}" type="presParOf" srcId="{0387331A-A9DB-A040-BAB2-15B413708808}" destId="{5E45066E-D92B-0344-BD44-9F3404F7BEEA}" srcOrd="1" destOrd="0" presId="urn:microsoft.com/office/officeart/2005/8/layout/hList1"/>
    <dgm:cxn modelId="{FE057EDA-DFAF-8540-913E-B76441865098}" type="presParOf" srcId="{E649592D-FBCD-2B47-9F40-83291510C6BD}" destId="{70768A55-DFCD-8C4B-A66D-7CDBB135FA17}" srcOrd="3" destOrd="0" presId="urn:microsoft.com/office/officeart/2005/8/layout/hList1"/>
    <dgm:cxn modelId="{2A16654E-BB79-4B44-BEA3-A365A47CA3D6}" type="presParOf" srcId="{E649592D-FBCD-2B47-9F40-83291510C6BD}" destId="{FD710D7E-A771-3A40-B097-DCF177921B3C}" srcOrd="4" destOrd="0" presId="urn:microsoft.com/office/officeart/2005/8/layout/hList1"/>
    <dgm:cxn modelId="{5967E242-4B78-CF4F-B239-FB71C257AB78}" type="presParOf" srcId="{FD710D7E-A771-3A40-B097-DCF177921B3C}" destId="{9CEC53A6-3A60-3D48-A9E6-E100F5D2DCFF}" srcOrd="0" destOrd="0" presId="urn:microsoft.com/office/officeart/2005/8/layout/hList1"/>
    <dgm:cxn modelId="{B7C6B3F9-9798-9E42-B7FF-ADC635D923EB}" type="presParOf" srcId="{FD710D7E-A771-3A40-B097-DCF177921B3C}" destId="{0988A627-183D-CD43-A2ED-C0246CDCF4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2A6AF7-3424-C14A-BA41-AE75534F07E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B7188-E8EF-3443-9668-BF226A3CEB3B}">
      <dgm:prSet phldrT="[Text]" custT="1"/>
      <dgm:spPr>
        <a:solidFill>
          <a:schemeClr val="bg2">
            <a:lumMod val="90000"/>
          </a:schemeClr>
        </a:solidFill>
      </dgm:spPr>
      <dgm:t>
        <a:bodyPr rIns="182880"/>
        <a:lstStyle/>
        <a:p>
          <a:r>
            <a:rPr lang="en-US" sz="1600" b="1" dirty="0">
              <a:solidFill>
                <a:schemeClr val="tx1"/>
              </a:solidFill>
            </a:rPr>
            <a:t>TECHNICAL OPTIMIZATION</a:t>
          </a:r>
          <a:br>
            <a:rPr lang="en-US" sz="1600" b="1" dirty="0">
              <a:solidFill>
                <a:schemeClr val="tx1"/>
              </a:solidFill>
            </a:rPr>
          </a:br>
          <a:r>
            <a:rPr lang="en-US" sz="1600" dirty="0">
              <a:solidFill>
                <a:schemeClr val="tx1"/>
              </a:solidFill>
            </a:rPr>
            <a:t>Confirming that the website loads quickly and is easily accessible and readable to search engines.</a:t>
          </a:r>
          <a:endParaRPr lang="en-US" sz="1600" b="1" dirty="0">
            <a:solidFill>
              <a:schemeClr val="tx1"/>
            </a:solidFill>
          </a:endParaRPr>
        </a:p>
      </dgm:t>
    </dgm:pt>
    <dgm:pt modelId="{E5A6DB2E-D894-2943-83D0-3E051655C93B}" type="parTrans" cxnId="{FA0BB145-73FF-9140-B4B3-806358FBF2FE}">
      <dgm:prSet/>
      <dgm:spPr/>
      <dgm:t>
        <a:bodyPr/>
        <a:lstStyle/>
        <a:p>
          <a:endParaRPr lang="en-US"/>
        </a:p>
      </dgm:t>
    </dgm:pt>
    <dgm:pt modelId="{BCEBD39E-4929-3546-BDFD-01D7141EE971}" type="sibTrans" cxnId="{FA0BB145-73FF-9140-B4B3-806358FBF2FE}">
      <dgm:prSet/>
      <dgm:spPr/>
      <dgm:t>
        <a:bodyPr/>
        <a:lstStyle/>
        <a:p>
          <a:endParaRPr lang="en-US"/>
        </a:p>
      </dgm:t>
    </dgm:pt>
    <dgm:pt modelId="{93281D0C-DB9E-FB4B-B0FE-9218889F2CD8}">
      <dgm:prSet phldrT="[Text]" custT="1"/>
      <dgm:spPr>
        <a:solidFill>
          <a:schemeClr val="bg2">
            <a:lumMod val="90000"/>
          </a:schemeClr>
        </a:solidFill>
      </dgm:spPr>
      <dgm:t>
        <a:bodyPr rIns="182880"/>
        <a:lstStyle/>
        <a:p>
          <a:r>
            <a:rPr lang="en-US" sz="1600" b="1" dirty="0">
              <a:solidFill>
                <a:schemeClr val="tx1"/>
              </a:solidFill>
            </a:rPr>
            <a:t>CONTENT OPTIMIZATION</a:t>
          </a:r>
          <a:br>
            <a:rPr lang="en-US" sz="1600" b="1" dirty="0">
              <a:solidFill>
                <a:schemeClr val="tx1"/>
              </a:solidFill>
            </a:rPr>
          </a:br>
          <a:r>
            <a:rPr lang="en-US" sz="1600" dirty="0">
              <a:solidFill>
                <a:schemeClr val="tx1"/>
              </a:solidFill>
            </a:rPr>
            <a:t>Ensuring digital content is relevant to what a consumer may be searching for, and is relevant to the brand and business. The right content enhances relevance to a search engine’s algorithm. </a:t>
          </a:r>
          <a:endParaRPr lang="en-US" sz="1700" dirty="0">
            <a:solidFill>
              <a:schemeClr val="tx1"/>
            </a:solidFill>
          </a:endParaRPr>
        </a:p>
      </dgm:t>
    </dgm:pt>
    <dgm:pt modelId="{AED1D5B7-5F19-E543-BDD9-4ADBEE32E5FC}" type="parTrans" cxnId="{15E4A3CA-97D5-E649-8D5A-7BF1D9CF5A24}">
      <dgm:prSet/>
      <dgm:spPr/>
      <dgm:t>
        <a:bodyPr/>
        <a:lstStyle/>
        <a:p>
          <a:endParaRPr lang="en-US"/>
        </a:p>
      </dgm:t>
    </dgm:pt>
    <dgm:pt modelId="{773ABFDB-33BA-E94B-96D1-98FFA1B0B6A5}" type="sibTrans" cxnId="{15E4A3CA-97D5-E649-8D5A-7BF1D9CF5A24}">
      <dgm:prSet/>
      <dgm:spPr/>
      <dgm:t>
        <a:bodyPr/>
        <a:lstStyle/>
        <a:p>
          <a:endParaRPr lang="en-US"/>
        </a:p>
      </dgm:t>
    </dgm:pt>
    <dgm:pt modelId="{92D66148-F179-E74B-9631-0EB188AC84A6}">
      <dgm:prSet phldrT="[Text]" custT="1"/>
      <dgm:spPr>
        <a:solidFill>
          <a:schemeClr val="bg2">
            <a:lumMod val="90000"/>
          </a:schemeClr>
        </a:solidFill>
      </dgm:spPr>
      <dgm:t>
        <a:bodyPr rIns="182880"/>
        <a:lstStyle/>
        <a:p>
          <a:r>
            <a:rPr lang="en-US" sz="1600" b="1" dirty="0">
              <a:solidFill>
                <a:schemeClr val="tx1"/>
              </a:solidFill>
            </a:rPr>
            <a:t>LINK OPTIMIZATION</a:t>
          </a:r>
          <a:br>
            <a:rPr lang="en-US" sz="1600" b="1" dirty="0">
              <a:solidFill>
                <a:schemeClr val="tx1"/>
              </a:solidFill>
            </a:rPr>
          </a:br>
          <a:r>
            <a:rPr lang="en-US" sz="1600" dirty="0">
              <a:solidFill>
                <a:schemeClr val="tx1"/>
              </a:solidFill>
            </a:rPr>
            <a:t>Encouraging other websites to link to the company’s website to gain authority. </a:t>
          </a:r>
        </a:p>
      </dgm:t>
    </dgm:pt>
    <dgm:pt modelId="{9B3E19C6-1DB6-F945-847C-702E4F3417E1}" type="parTrans" cxnId="{653FFFE2-8A99-FB4E-B549-043F5CE0F61F}">
      <dgm:prSet/>
      <dgm:spPr/>
      <dgm:t>
        <a:bodyPr/>
        <a:lstStyle/>
        <a:p>
          <a:endParaRPr lang="en-US"/>
        </a:p>
      </dgm:t>
    </dgm:pt>
    <dgm:pt modelId="{CADD3283-9D88-B043-A085-0867DA6FAB14}" type="sibTrans" cxnId="{653FFFE2-8A99-FB4E-B549-043F5CE0F61F}">
      <dgm:prSet/>
      <dgm:spPr/>
      <dgm:t>
        <a:bodyPr/>
        <a:lstStyle/>
        <a:p>
          <a:endParaRPr lang="en-US"/>
        </a:p>
      </dgm:t>
    </dgm:pt>
    <dgm:pt modelId="{6EC52787-CEA5-8444-844C-682F139DA624}" type="pres">
      <dgm:prSet presAssocID="{132A6AF7-3424-C14A-BA41-AE75534F07E9}" presName="Name0" presStyleCnt="0">
        <dgm:presLayoutVars>
          <dgm:chMax val="7"/>
          <dgm:chPref val="7"/>
          <dgm:dir/>
        </dgm:presLayoutVars>
      </dgm:prSet>
      <dgm:spPr/>
    </dgm:pt>
    <dgm:pt modelId="{EDD025CD-25DF-BB4E-AB33-9B9E72DD6ECF}" type="pres">
      <dgm:prSet presAssocID="{132A6AF7-3424-C14A-BA41-AE75534F07E9}" presName="Name1" presStyleCnt="0"/>
      <dgm:spPr/>
    </dgm:pt>
    <dgm:pt modelId="{FEB7F615-0B05-2242-B897-E38521680928}" type="pres">
      <dgm:prSet presAssocID="{132A6AF7-3424-C14A-BA41-AE75534F07E9}" presName="cycle" presStyleCnt="0"/>
      <dgm:spPr/>
    </dgm:pt>
    <dgm:pt modelId="{46DD4C3B-9729-3D4A-AF78-8E94877465BF}" type="pres">
      <dgm:prSet presAssocID="{132A6AF7-3424-C14A-BA41-AE75534F07E9}" presName="srcNode" presStyleLbl="node1" presStyleIdx="0" presStyleCnt="3"/>
      <dgm:spPr/>
    </dgm:pt>
    <dgm:pt modelId="{B6B1E41D-FDC3-A542-A429-177B93DCE46D}" type="pres">
      <dgm:prSet presAssocID="{132A6AF7-3424-C14A-BA41-AE75534F07E9}" presName="conn" presStyleLbl="parChTrans1D2" presStyleIdx="0" presStyleCnt="1"/>
      <dgm:spPr/>
    </dgm:pt>
    <dgm:pt modelId="{80013A97-54BE-8643-96EF-28FFF33932D3}" type="pres">
      <dgm:prSet presAssocID="{132A6AF7-3424-C14A-BA41-AE75534F07E9}" presName="extraNode" presStyleLbl="node1" presStyleIdx="0" presStyleCnt="3"/>
      <dgm:spPr/>
    </dgm:pt>
    <dgm:pt modelId="{984E7B75-FDF9-B844-84EC-D623A2ACDB9A}" type="pres">
      <dgm:prSet presAssocID="{132A6AF7-3424-C14A-BA41-AE75534F07E9}" presName="dstNode" presStyleLbl="node1" presStyleIdx="0" presStyleCnt="3"/>
      <dgm:spPr/>
    </dgm:pt>
    <dgm:pt modelId="{3A509C4B-59F0-954A-8B8E-76235F489E91}" type="pres">
      <dgm:prSet presAssocID="{613B7188-E8EF-3443-9668-BF226A3CEB3B}" presName="text_1" presStyleLbl="node1" presStyleIdx="0" presStyleCnt="3">
        <dgm:presLayoutVars>
          <dgm:bulletEnabled val="1"/>
        </dgm:presLayoutVars>
      </dgm:prSet>
      <dgm:spPr/>
    </dgm:pt>
    <dgm:pt modelId="{64BB8751-7399-3E44-8AC5-7C853A13D0A4}" type="pres">
      <dgm:prSet presAssocID="{613B7188-E8EF-3443-9668-BF226A3CEB3B}" presName="accent_1" presStyleCnt="0"/>
      <dgm:spPr/>
    </dgm:pt>
    <dgm:pt modelId="{010B62A1-0369-474D-AD19-5609A78A8EF2}" type="pres">
      <dgm:prSet presAssocID="{613B7188-E8EF-3443-9668-BF226A3CEB3B}" presName="accentRepeatNode" presStyleLbl="solidFgAcc1" presStyleIdx="0" presStyleCnt="3"/>
      <dgm:spPr>
        <a:solidFill>
          <a:srgbClr val="003864"/>
        </a:solidFill>
        <a:ln>
          <a:noFill/>
        </a:ln>
      </dgm:spPr>
    </dgm:pt>
    <dgm:pt modelId="{0F4E80C4-1BD1-FB42-B0AA-EA6D9E16B69A}" type="pres">
      <dgm:prSet presAssocID="{93281D0C-DB9E-FB4B-B0FE-9218889F2CD8}" presName="text_2" presStyleLbl="node1" presStyleIdx="1" presStyleCnt="3">
        <dgm:presLayoutVars>
          <dgm:bulletEnabled val="1"/>
        </dgm:presLayoutVars>
      </dgm:prSet>
      <dgm:spPr/>
    </dgm:pt>
    <dgm:pt modelId="{06DC59A6-50EB-7845-A209-EC28597600FE}" type="pres">
      <dgm:prSet presAssocID="{93281D0C-DB9E-FB4B-B0FE-9218889F2CD8}" presName="accent_2" presStyleCnt="0"/>
      <dgm:spPr/>
    </dgm:pt>
    <dgm:pt modelId="{E8FBD57C-6AA2-2E46-AD16-5BFF13CAAE61}" type="pres">
      <dgm:prSet presAssocID="{93281D0C-DB9E-FB4B-B0FE-9218889F2CD8}" presName="accentRepeatNode" presStyleLbl="solidFgAcc1" presStyleIdx="1" presStyleCnt="3"/>
      <dgm:spPr>
        <a:solidFill>
          <a:srgbClr val="3B6987"/>
        </a:solidFill>
        <a:ln>
          <a:noFill/>
        </a:ln>
      </dgm:spPr>
    </dgm:pt>
    <dgm:pt modelId="{1235EFCD-3336-454F-970A-7D72CB4EBE7E}" type="pres">
      <dgm:prSet presAssocID="{92D66148-F179-E74B-9631-0EB188AC84A6}" presName="text_3" presStyleLbl="node1" presStyleIdx="2" presStyleCnt="3">
        <dgm:presLayoutVars>
          <dgm:bulletEnabled val="1"/>
        </dgm:presLayoutVars>
      </dgm:prSet>
      <dgm:spPr/>
    </dgm:pt>
    <dgm:pt modelId="{513C380B-8193-7348-A889-72C0FB3D9E85}" type="pres">
      <dgm:prSet presAssocID="{92D66148-F179-E74B-9631-0EB188AC84A6}" presName="accent_3" presStyleCnt="0"/>
      <dgm:spPr/>
    </dgm:pt>
    <dgm:pt modelId="{61486505-430E-414D-9209-E3FF1EA49B20}" type="pres">
      <dgm:prSet presAssocID="{92D66148-F179-E74B-9631-0EB188AC84A6}" presName="accentRepeatNode" presStyleLbl="solidFgAcc1" presStyleIdx="2" presStyleCnt="3"/>
      <dgm:spPr>
        <a:solidFill>
          <a:srgbClr val="419892"/>
        </a:solidFill>
        <a:ln>
          <a:noFill/>
        </a:ln>
      </dgm:spPr>
    </dgm:pt>
  </dgm:ptLst>
  <dgm:cxnLst>
    <dgm:cxn modelId="{FA0BB145-73FF-9140-B4B3-806358FBF2FE}" srcId="{132A6AF7-3424-C14A-BA41-AE75534F07E9}" destId="{613B7188-E8EF-3443-9668-BF226A3CEB3B}" srcOrd="0" destOrd="0" parTransId="{E5A6DB2E-D894-2943-83D0-3E051655C93B}" sibTransId="{BCEBD39E-4929-3546-BDFD-01D7141EE971}"/>
    <dgm:cxn modelId="{2723F486-59BF-9542-8049-59CCB57D2B3D}" type="presOf" srcId="{613B7188-E8EF-3443-9668-BF226A3CEB3B}" destId="{3A509C4B-59F0-954A-8B8E-76235F489E91}" srcOrd="0" destOrd="0" presId="urn:microsoft.com/office/officeart/2008/layout/VerticalCurvedList"/>
    <dgm:cxn modelId="{F2981D99-0838-2946-A6CC-861E27D201BB}" type="presOf" srcId="{93281D0C-DB9E-FB4B-B0FE-9218889F2CD8}" destId="{0F4E80C4-1BD1-FB42-B0AA-EA6D9E16B69A}" srcOrd="0" destOrd="0" presId="urn:microsoft.com/office/officeart/2008/layout/VerticalCurvedList"/>
    <dgm:cxn modelId="{FB10D2BE-2C14-A741-A135-9F0AB4E243A6}" type="presOf" srcId="{92D66148-F179-E74B-9631-0EB188AC84A6}" destId="{1235EFCD-3336-454F-970A-7D72CB4EBE7E}" srcOrd="0" destOrd="0" presId="urn:microsoft.com/office/officeart/2008/layout/VerticalCurvedList"/>
    <dgm:cxn modelId="{15E4A3CA-97D5-E649-8D5A-7BF1D9CF5A24}" srcId="{132A6AF7-3424-C14A-BA41-AE75534F07E9}" destId="{93281D0C-DB9E-FB4B-B0FE-9218889F2CD8}" srcOrd="1" destOrd="0" parTransId="{AED1D5B7-5F19-E543-BDD9-4ADBEE32E5FC}" sibTransId="{773ABFDB-33BA-E94B-96D1-98FFA1B0B6A5}"/>
    <dgm:cxn modelId="{64372BCF-A4E1-4540-81D4-C4CC5C20A2FB}" type="presOf" srcId="{132A6AF7-3424-C14A-BA41-AE75534F07E9}" destId="{6EC52787-CEA5-8444-844C-682F139DA624}" srcOrd="0" destOrd="0" presId="urn:microsoft.com/office/officeart/2008/layout/VerticalCurvedList"/>
    <dgm:cxn modelId="{60B658D6-D49C-8542-9083-26B2EFB5964D}" type="presOf" srcId="{BCEBD39E-4929-3546-BDFD-01D7141EE971}" destId="{B6B1E41D-FDC3-A542-A429-177B93DCE46D}" srcOrd="0" destOrd="0" presId="urn:microsoft.com/office/officeart/2008/layout/VerticalCurvedList"/>
    <dgm:cxn modelId="{653FFFE2-8A99-FB4E-B549-043F5CE0F61F}" srcId="{132A6AF7-3424-C14A-BA41-AE75534F07E9}" destId="{92D66148-F179-E74B-9631-0EB188AC84A6}" srcOrd="2" destOrd="0" parTransId="{9B3E19C6-1DB6-F945-847C-702E4F3417E1}" sibTransId="{CADD3283-9D88-B043-A085-0867DA6FAB14}"/>
    <dgm:cxn modelId="{2235781A-D6D9-1D4A-8AFF-CAD4B5F8D11D}" type="presParOf" srcId="{6EC52787-CEA5-8444-844C-682F139DA624}" destId="{EDD025CD-25DF-BB4E-AB33-9B9E72DD6ECF}" srcOrd="0" destOrd="0" presId="urn:microsoft.com/office/officeart/2008/layout/VerticalCurvedList"/>
    <dgm:cxn modelId="{DE9B07D0-7D64-D04C-9116-E80A1F489647}" type="presParOf" srcId="{EDD025CD-25DF-BB4E-AB33-9B9E72DD6ECF}" destId="{FEB7F615-0B05-2242-B897-E38521680928}" srcOrd="0" destOrd="0" presId="urn:microsoft.com/office/officeart/2008/layout/VerticalCurvedList"/>
    <dgm:cxn modelId="{993D3AAF-1114-F649-BFC1-8C075A964982}" type="presParOf" srcId="{FEB7F615-0B05-2242-B897-E38521680928}" destId="{46DD4C3B-9729-3D4A-AF78-8E94877465BF}" srcOrd="0" destOrd="0" presId="urn:microsoft.com/office/officeart/2008/layout/VerticalCurvedList"/>
    <dgm:cxn modelId="{6B331D4F-7F1F-8341-BC72-EA034FD563E4}" type="presParOf" srcId="{FEB7F615-0B05-2242-B897-E38521680928}" destId="{B6B1E41D-FDC3-A542-A429-177B93DCE46D}" srcOrd="1" destOrd="0" presId="urn:microsoft.com/office/officeart/2008/layout/VerticalCurvedList"/>
    <dgm:cxn modelId="{9A452090-D8A4-AB41-B7E1-418E3CEF9B41}" type="presParOf" srcId="{FEB7F615-0B05-2242-B897-E38521680928}" destId="{80013A97-54BE-8643-96EF-28FFF33932D3}" srcOrd="2" destOrd="0" presId="urn:microsoft.com/office/officeart/2008/layout/VerticalCurvedList"/>
    <dgm:cxn modelId="{477B663E-FB33-2F4D-AFB9-45080EE1E701}" type="presParOf" srcId="{FEB7F615-0B05-2242-B897-E38521680928}" destId="{984E7B75-FDF9-B844-84EC-D623A2ACDB9A}" srcOrd="3" destOrd="0" presId="urn:microsoft.com/office/officeart/2008/layout/VerticalCurvedList"/>
    <dgm:cxn modelId="{56BD47F2-2267-854D-A3EB-986C570BD671}" type="presParOf" srcId="{EDD025CD-25DF-BB4E-AB33-9B9E72DD6ECF}" destId="{3A509C4B-59F0-954A-8B8E-76235F489E91}" srcOrd="1" destOrd="0" presId="urn:microsoft.com/office/officeart/2008/layout/VerticalCurvedList"/>
    <dgm:cxn modelId="{087577C3-DBFE-1448-8A50-89294FC1766D}" type="presParOf" srcId="{EDD025CD-25DF-BB4E-AB33-9B9E72DD6ECF}" destId="{64BB8751-7399-3E44-8AC5-7C853A13D0A4}" srcOrd="2" destOrd="0" presId="urn:microsoft.com/office/officeart/2008/layout/VerticalCurvedList"/>
    <dgm:cxn modelId="{DD5910D2-EC62-8F4C-B6C2-F64CCACC2745}" type="presParOf" srcId="{64BB8751-7399-3E44-8AC5-7C853A13D0A4}" destId="{010B62A1-0369-474D-AD19-5609A78A8EF2}" srcOrd="0" destOrd="0" presId="urn:microsoft.com/office/officeart/2008/layout/VerticalCurvedList"/>
    <dgm:cxn modelId="{A9725570-6DBF-2443-823B-C51625498C35}" type="presParOf" srcId="{EDD025CD-25DF-BB4E-AB33-9B9E72DD6ECF}" destId="{0F4E80C4-1BD1-FB42-B0AA-EA6D9E16B69A}" srcOrd="3" destOrd="0" presId="urn:microsoft.com/office/officeart/2008/layout/VerticalCurvedList"/>
    <dgm:cxn modelId="{455A134A-2A00-8242-81F9-5CC0BC899EE1}" type="presParOf" srcId="{EDD025CD-25DF-BB4E-AB33-9B9E72DD6ECF}" destId="{06DC59A6-50EB-7845-A209-EC28597600FE}" srcOrd="4" destOrd="0" presId="urn:microsoft.com/office/officeart/2008/layout/VerticalCurvedList"/>
    <dgm:cxn modelId="{1CB89495-9769-3D44-A2A1-14C0289C6E89}" type="presParOf" srcId="{06DC59A6-50EB-7845-A209-EC28597600FE}" destId="{E8FBD57C-6AA2-2E46-AD16-5BFF13CAAE61}" srcOrd="0" destOrd="0" presId="urn:microsoft.com/office/officeart/2008/layout/VerticalCurvedList"/>
    <dgm:cxn modelId="{F9B72B9A-B6A8-5943-8D46-4F34C1EE70EB}" type="presParOf" srcId="{EDD025CD-25DF-BB4E-AB33-9B9E72DD6ECF}" destId="{1235EFCD-3336-454F-970A-7D72CB4EBE7E}" srcOrd="5" destOrd="0" presId="urn:microsoft.com/office/officeart/2008/layout/VerticalCurvedList"/>
    <dgm:cxn modelId="{5E5253DB-2F44-BF42-BDDF-5EE167306CB3}" type="presParOf" srcId="{EDD025CD-25DF-BB4E-AB33-9B9E72DD6ECF}" destId="{513C380B-8193-7348-A889-72C0FB3D9E85}" srcOrd="6" destOrd="0" presId="urn:microsoft.com/office/officeart/2008/layout/VerticalCurvedList"/>
    <dgm:cxn modelId="{F8B78349-1BB4-3747-9F85-9FCDD0FB4B46}" type="presParOf" srcId="{513C380B-8193-7348-A889-72C0FB3D9E85}" destId="{61486505-430E-414D-9209-E3FF1EA49B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2D8980-49D0-6644-A349-3B86174795FD}" type="doc">
      <dgm:prSet loTypeId="urn:microsoft.com/office/officeart/2005/8/layout/h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2834F6-299D-AD4E-A8BB-A64FDB6C820F}">
      <dgm:prSet phldrT="[Text]" custT="1"/>
      <dgm:spPr/>
      <dgm:t>
        <a:bodyPr/>
        <a:lstStyle/>
        <a:p>
          <a:r>
            <a:rPr lang="en-US" sz="2200" b="1" dirty="0"/>
            <a:t>Key Drivers of Customer Lifetime Value</a:t>
          </a:r>
        </a:p>
      </dgm:t>
    </dgm:pt>
    <dgm:pt modelId="{66C1C3F0-FBE1-5046-8096-F6A96E56722C}" type="parTrans" cxnId="{4E19821C-521D-9B49-B359-D3D0B1DA381B}">
      <dgm:prSet/>
      <dgm:spPr/>
      <dgm:t>
        <a:bodyPr/>
        <a:lstStyle/>
        <a:p>
          <a:endParaRPr lang="en-US"/>
        </a:p>
      </dgm:t>
    </dgm:pt>
    <dgm:pt modelId="{46522F8A-96C5-E741-99D3-9AEA05B4F10E}" type="sibTrans" cxnId="{4E19821C-521D-9B49-B359-D3D0B1DA381B}">
      <dgm:prSet/>
      <dgm:spPr/>
      <dgm:t>
        <a:bodyPr/>
        <a:lstStyle/>
        <a:p>
          <a:endParaRPr lang="en-US"/>
        </a:p>
      </dgm:t>
    </dgm:pt>
    <dgm:pt modelId="{3D09A26F-022C-C94B-B4AE-CB98FAEFA160}">
      <dgm:prSet phldrT="[Text]" custT="1"/>
      <dgm:spPr>
        <a:solidFill>
          <a:srgbClr val="FCF5E6"/>
        </a:solidFill>
        <a:ln w="25400">
          <a:solidFill>
            <a:schemeClr val="bg1"/>
          </a:solidFill>
        </a:ln>
      </dgm:spPr>
      <dgm:t>
        <a:bodyPr lIns="182880" rIns="182880"/>
        <a:lstStyle/>
        <a:p>
          <a:pPr marL="0" algn="ctr">
            <a:lnSpc>
              <a:spcPct val="90000"/>
            </a:lnSpc>
            <a:buNone/>
          </a:pP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algn="l">
            <a:lnSpc>
              <a:spcPct val="90000"/>
            </a:lnSpc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CUSTOMER ACQUISITION</a:t>
          </a:r>
        </a:p>
      </dgm:t>
    </dgm:pt>
    <dgm:pt modelId="{975A2744-30DE-214F-B3FF-DB3EE6408F46}" type="parTrans" cxnId="{8742611C-9DB2-9C4E-A001-1D6FA0838216}">
      <dgm:prSet/>
      <dgm:spPr/>
      <dgm:t>
        <a:bodyPr/>
        <a:lstStyle/>
        <a:p>
          <a:endParaRPr lang="en-US"/>
        </a:p>
      </dgm:t>
    </dgm:pt>
    <dgm:pt modelId="{6EDABF92-F9EF-044A-AC31-3247F2281EB3}" type="sibTrans" cxnId="{8742611C-9DB2-9C4E-A001-1D6FA0838216}">
      <dgm:prSet/>
      <dgm:spPr/>
      <dgm:t>
        <a:bodyPr/>
        <a:lstStyle/>
        <a:p>
          <a:endParaRPr lang="en-US"/>
        </a:p>
      </dgm:t>
    </dgm:pt>
    <dgm:pt modelId="{DCF9795A-A0E6-F341-8D38-3AF98B8DD6A7}">
      <dgm:prSet phldrT="[Text]" custT="1"/>
      <dgm:spPr>
        <a:solidFill>
          <a:srgbClr val="FCF5E6"/>
        </a:solidFill>
        <a:ln w="25400">
          <a:solidFill>
            <a:schemeClr val="bg1"/>
          </a:solidFill>
        </a:ln>
      </dgm:spPr>
      <dgm:t>
        <a:bodyPr lIns="182880" rIns="182880"/>
        <a:lstStyle/>
        <a:p>
          <a:pPr marL="0" algn="l">
            <a:lnSpc>
              <a:spcPts val="2020"/>
            </a:lnSpc>
            <a:buFontTx/>
            <a:buNone/>
          </a:pP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Strategically acquire consumers within your target audience and looks for opportunities to expand into other markets.</a:t>
          </a:r>
        </a:p>
      </dgm:t>
    </dgm:pt>
    <dgm:pt modelId="{FC0F102F-C74F-DC43-8E4A-7B7AEC53AF83}" type="parTrans" cxnId="{03D40133-A374-1D43-A19D-70E15D3E2F43}">
      <dgm:prSet/>
      <dgm:spPr/>
      <dgm:t>
        <a:bodyPr/>
        <a:lstStyle/>
        <a:p>
          <a:endParaRPr lang="en-US"/>
        </a:p>
      </dgm:t>
    </dgm:pt>
    <dgm:pt modelId="{38791F33-08D7-3840-B3D7-65479D8596C5}" type="sibTrans" cxnId="{03D40133-A374-1D43-A19D-70E15D3E2F43}">
      <dgm:prSet/>
      <dgm:spPr/>
      <dgm:t>
        <a:bodyPr/>
        <a:lstStyle/>
        <a:p>
          <a:endParaRPr lang="en-US"/>
        </a:p>
      </dgm:t>
    </dgm:pt>
    <dgm:pt modelId="{45DC1AA6-0BF6-5A46-89AF-2FBA0E3C9DE9}">
      <dgm:prSet phldrT="[Text]" custT="1"/>
      <dgm:spPr>
        <a:solidFill>
          <a:srgbClr val="FCF5E6"/>
        </a:solidFill>
      </dgm:spPr>
      <dgm:t>
        <a:bodyPr lIns="182880" rIns="182880"/>
        <a:lstStyle/>
        <a:p>
          <a:pPr marL="0" algn="ctr">
            <a:lnSpc>
              <a:spcPct val="90000"/>
            </a:lnSpc>
            <a:buNone/>
          </a:pP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algn="l">
            <a:lnSpc>
              <a:spcPct val="90000"/>
            </a:lnSpc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CUSTOMER RETENTION </a:t>
          </a:r>
        </a:p>
      </dgm:t>
    </dgm:pt>
    <dgm:pt modelId="{A4B1C198-3C46-8745-80F2-B76BDFD4E534}" type="parTrans" cxnId="{F6958079-EA34-6841-A190-9AB5CB06944C}">
      <dgm:prSet/>
      <dgm:spPr/>
      <dgm:t>
        <a:bodyPr/>
        <a:lstStyle/>
        <a:p>
          <a:endParaRPr lang="en-US"/>
        </a:p>
      </dgm:t>
    </dgm:pt>
    <dgm:pt modelId="{BE05906B-5764-A644-A641-D943F19D6821}" type="sibTrans" cxnId="{F6958079-EA34-6841-A190-9AB5CB06944C}">
      <dgm:prSet/>
      <dgm:spPr/>
      <dgm:t>
        <a:bodyPr/>
        <a:lstStyle/>
        <a:p>
          <a:endParaRPr lang="en-US"/>
        </a:p>
      </dgm:t>
    </dgm:pt>
    <dgm:pt modelId="{A7428970-CB22-8E46-803F-E5879F83FAAD}">
      <dgm:prSet custT="1"/>
      <dgm:spPr>
        <a:solidFill>
          <a:srgbClr val="FCF5E6"/>
        </a:solidFill>
      </dgm:spPr>
      <dgm:t>
        <a:bodyPr lIns="182880" rIns="182880"/>
        <a:lstStyle/>
        <a:p>
          <a:pPr marL="0" algn="l">
            <a:lnSpc>
              <a:spcPts val="2120"/>
            </a:lnSpc>
            <a:buFontTx/>
            <a:buNone/>
          </a:pP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 what you promise—</a:t>
          </a:r>
          <a:b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more. Keep content fresh </a:t>
          </a:r>
          <a:b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relevant.</a:t>
          </a:r>
        </a:p>
      </dgm:t>
    </dgm:pt>
    <dgm:pt modelId="{19C4BB47-A6F9-3448-8EC1-3540E53D02F5}" type="parTrans" cxnId="{8CF7C16E-D838-A74B-AB0C-9100075F583F}">
      <dgm:prSet/>
      <dgm:spPr/>
      <dgm:t>
        <a:bodyPr/>
        <a:lstStyle/>
        <a:p>
          <a:endParaRPr lang="en-US"/>
        </a:p>
      </dgm:t>
    </dgm:pt>
    <dgm:pt modelId="{5D27F6DB-4D49-2B43-86C3-6B6419865BD8}" type="sibTrans" cxnId="{8CF7C16E-D838-A74B-AB0C-9100075F583F}">
      <dgm:prSet/>
      <dgm:spPr/>
      <dgm:t>
        <a:bodyPr/>
        <a:lstStyle/>
        <a:p>
          <a:endParaRPr lang="en-US"/>
        </a:p>
      </dgm:t>
    </dgm:pt>
    <dgm:pt modelId="{009F5403-C39B-BB4C-A311-F9DCFA80DAE5}">
      <dgm:prSet custT="1"/>
      <dgm:spPr>
        <a:solidFill>
          <a:srgbClr val="FCF5E6"/>
        </a:solidFill>
      </dgm:spPr>
      <dgm:t>
        <a:bodyPr lIns="182880" rIns="182880"/>
        <a:lstStyle/>
        <a:p>
          <a:pPr marL="0" algn="ctr">
            <a:lnSpc>
              <a:spcPct val="90000"/>
            </a:lnSpc>
            <a:buNone/>
          </a:pP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algn="l">
            <a:lnSpc>
              <a:spcPct val="90000"/>
            </a:lnSpc>
            <a:buNone/>
          </a:pPr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CUSTOMER DEVELOPMENT </a:t>
          </a:r>
        </a:p>
      </dgm:t>
    </dgm:pt>
    <dgm:pt modelId="{A0BC4339-636D-D94F-BABD-7B2A558CCC12}" type="parTrans" cxnId="{85269DE6-B60B-9048-8109-633A426358BA}">
      <dgm:prSet/>
      <dgm:spPr/>
      <dgm:t>
        <a:bodyPr/>
        <a:lstStyle/>
        <a:p>
          <a:endParaRPr lang="en-US"/>
        </a:p>
      </dgm:t>
    </dgm:pt>
    <dgm:pt modelId="{DCE0A3EA-8770-FB4B-95D6-D0A210E6CF9F}" type="sibTrans" cxnId="{85269DE6-B60B-9048-8109-633A426358BA}">
      <dgm:prSet/>
      <dgm:spPr/>
      <dgm:t>
        <a:bodyPr/>
        <a:lstStyle/>
        <a:p>
          <a:endParaRPr lang="en-US"/>
        </a:p>
      </dgm:t>
    </dgm:pt>
    <dgm:pt modelId="{ADF7A802-1A4B-344B-AE93-2DE3CDA7FFDE}">
      <dgm:prSet custT="1"/>
      <dgm:spPr>
        <a:solidFill>
          <a:srgbClr val="FCF5E6"/>
        </a:solidFill>
      </dgm:spPr>
      <dgm:t>
        <a:bodyPr lIns="182880" rIns="182880"/>
        <a:lstStyle/>
        <a:p>
          <a:pPr marL="0" algn="l">
            <a:lnSpc>
              <a:spcPts val="2020"/>
            </a:lnSpc>
            <a:buFontTx/>
            <a:buNone/>
          </a:pP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Continually add and improve on new products and services. </a:t>
          </a:r>
        </a:p>
      </dgm:t>
    </dgm:pt>
    <dgm:pt modelId="{B9E9A0D3-4135-6240-9CF4-13D7B3D63A1B}" type="parTrans" cxnId="{B7B22B08-15E9-D04B-84E6-8A219640568E}">
      <dgm:prSet/>
      <dgm:spPr/>
      <dgm:t>
        <a:bodyPr/>
        <a:lstStyle/>
        <a:p>
          <a:endParaRPr lang="en-US"/>
        </a:p>
      </dgm:t>
    </dgm:pt>
    <dgm:pt modelId="{41CFFB2D-DA34-1C46-B764-7A2EE1EF9306}" type="sibTrans" cxnId="{B7B22B08-15E9-D04B-84E6-8A219640568E}">
      <dgm:prSet/>
      <dgm:spPr/>
      <dgm:t>
        <a:bodyPr/>
        <a:lstStyle/>
        <a:p>
          <a:endParaRPr lang="en-US"/>
        </a:p>
      </dgm:t>
    </dgm:pt>
    <dgm:pt modelId="{02B950D1-C046-2A49-B59B-40BD54A35536}">
      <dgm:prSet phldrT="[Text]" custT="1"/>
      <dgm:spPr>
        <a:solidFill>
          <a:srgbClr val="FCF5E6"/>
        </a:solidFill>
        <a:ln w="25400">
          <a:solidFill>
            <a:schemeClr val="bg1"/>
          </a:solidFill>
        </a:ln>
      </dgm:spPr>
      <dgm:t>
        <a:bodyPr lIns="182880" rIns="182880"/>
        <a:lstStyle/>
        <a:p>
          <a:pPr marL="0" algn="l">
            <a:lnSpc>
              <a:spcPct val="90000"/>
            </a:lnSpc>
            <a:buFontTx/>
            <a:buNone/>
          </a:pP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9BC9C-833F-4947-A2DD-EFF715349851}" type="parTrans" cxnId="{AC5A0CE9-5AEA-E548-8602-742F1DAD43A5}">
      <dgm:prSet/>
      <dgm:spPr/>
      <dgm:t>
        <a:bodyPr/>
        <a:lstStyle/>
        <a:p>
          <a:endParaRPr lang="en-US"/>
        </a:p>
      </dgm:t>
    </dgm:pt>
    <dgm:pt modelId="{C26CCDB1-3AC2-7143-A84A-67E47CE7A2F6}" type="sibTrans" cxnId="{AC5A0CE9-5AEA-E548-8602-742F1DAD43A5}">
      <dgm:prSet/>
      <dgm:spPr/>
      <dgm:t>
        <a:bodyPr/>
        <a:lstStyle/>
        <a:p>
          <a:endParaRPr lang="en-US"/>
        </a:p>
      </dgm:t>
    </dgm:pt>
    <dgm:pt modelId="{729C6342-7A89-FB4F-AAD1-2FA7318FFF5C}">
      <dgm:prSet phldrT="[Text]" custT="1"/>
      <dgm:spPr>
        <a:solidFill>
          <a:srgbClr val="FCF5E6"/>
        </a:solidFill>
        <a:ln w="25400">
          <a:solidFill>
            <a:schemeClr val="bg1"/>
          </a:solidFill>
        </a:ln>
      </dgm:spPr>
      <dgm:t>
        <a:bodyPr lIns="182880" rIns="182880"/>
        <a:lstStyle/>
        <a:p>
          <a:pPr marL="0" algn="l">
            <a:lnSpc>
              <a:spcPct val="90000"/>
            </a:lnSpc>
            <a:buFontTx/>
            <a:buNone/>
          </a:pP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F1BD3-B360-C045-93CB-3DA5BBAE3B4A}" type="parTrans" cxnId="{3689C69F-4C27-5F4D-8465-175A6B6C6E32}">
      <dgm:prSet/>
      <dgm:spPr/>
      <dgm:t>
        <a:bodyPr/>
        <a:lstStyle/>
        <a:p>
          <a:endParaRPr lang="en-US"/>
        </a:p>
      </dgm:t>
    </dgm:pt>
    <dgm:pt modelId="{0B7A6656-D32E-5B4E-B424-32D0F361F78F}" type="sibTrans" cxnId="{3689C69F-4C27-5F4D-8465-175A6B6C6E32}">
      <dgm:prSet/>
      <dgm:spPr/>
      <dgm:t>
        <a:bodyPr/>
        <a:lstStyle/>
        <a:p>
          <a:endParaRPr lang="en-US"/>
        </a:p>
      </dgm:t>
    </dgm:pt>
    <dgm:pt modelId="{1A596B2C-1BE1-004E-9BA2-14D5CD8BEAA1}">
      <dgm:prSet phldrT="[Text]" custT="1"/>
      <dgm:spPr>
        <a:solidFill>
          <a:srgbClr val="FCF5E6"/>
        </a:solidFill>
        <a:ln w="25400">
          <a:solidFill>
            <a:schemeClr val="bg1"/>
          </a:solidFill>
        </a:ln>
      </dgm:spPr>
      <dgm:t>
        <a:bodyPr lIns="182880" rIns="182880"/>
        <a:lstStyle/>
        <a:p>
          <a:pPr marL="0" algn="l">
            <a:lnSpc>
              <a:spcPct val="90000"/>
            </a:lnSpc>
            <a:buFontTx/>
            <a:buNone/>
          </a:pP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B23FB-DA42-3145-9F9B-7154E2EF474B}" type="parTrans" cxnId="{BD450B02-38BA-8548-92B9-EE1858A386CF}">
      <dgm:prSet/>
      <dgm:spPr/>
      <dgm:t>
        <a:bodyPr/>
        <a:lstStyle/>
        <a:p>
          <a:endParaRPr lang="en-US"/>
        </a:p>
      </dgm:t>
    </dgm:pt>
    <dgm:pt modelId="{12CA6FBE-DAAC-2547-864B-22F9C6BCD06A}" type="sibTrans" cxnId="{BD450B02-38BA-8548-92B9-EE1858A386CF}">
      <dgm:prSet/>
      <dgm:spPr/>
      <dgm:t>
        <a:bodyPr/>
        <a:lstStyle/>
        <a:p>
          <a:endParaRPr lang="en-US"/>
        </a:p>
      </dgm:t>
    </dgm:pt>
    <dgm:pt modelId="{7AAD9598-F7C8-B24A-B91E-4F57881F9AA9}">
      <dgm:prSet phldrT="[Text]" custT="1"/>
      <dgm:spPr>
        <a:solidFill>
          <a:srgbClr val="FCF5E6"/>
        </a:solidFill>
        <a:ln w="25400">
          <a:solidFill>
            <a:schemeClr val="bg1"/>
          </a:solidFill>
        </a:ln>
      </dgm:spPr>
      <dgm:t>
        <a:bodyPr lIns="182880" rIns="182880"/>
        <a:lstStyle/>
        <a:p>
          <a:pPr marL="0" algn="l">
            <a:lnSpc>
              <a:spcPct val="90000"/>
            </a:lnSpc>
            <a:buFontTx/>
            <a:buNone/>
          </a:pP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E106B-BB4A-B046-8834-6B83274EF375}" type="parTrans" cxnId="{C534235D-ECD3-CF44-8406-8015D684D088}">
      <dgm:prSet/>
      <dgm:spPr/>
      <dgm:t>
        <a:bodyPr/>
        <a:lstStyle/>
        <a:p>
          <a:endParaRPr lang="en-US"/>
        </a:p>
      </dgm:t>
    </dgm:pt>
    <dgm:pt modelId="{0F37BA5C-9C9C-C249-A327-C2B7602B1522}" type="sibTrans" cxnId="{C534235D-ECD3-CF44-8406-8015D684D088}">
      <dgm:prSet/>
      <dgm:spPr/>
      <dgm:t>
        <a:bodyPr/>
        <a:lstStyle/>
        <a:p>
          <a:endParaRPr lang="en-US"/>
        </a:p>
      </dgm:t>
    </dgm:pt>
    <dgm:pt modelId="{54B6CC0E-6E85-4C4A-9086-086CD965777A}">
      <dgm:prSet phldrT="[Text]" custT="1"/>
      <dgm:spPr>
        <a:solidFill>
          <a:srgbClr val="FCF5E6"/>
        </a:solidFill>
        <a:ln w="25400">
          <a:solidFill>
            <a:schemeClr val="bg1"/>
          </a:solidFill>
        </a:ln>
      </dgm:spPr>
      <dgm:t>
        <a:bodyPr lIns="182880" rIns="182880"/>
        <a:lstStyle/>
        <a:p>
          <a:pPr marL="0" algn="l">
            <a:lnSpc>
              <a:spcPct val="90000"/>
            </a:lnSpc>
            <a:buFontTx/>
            <a:buNone/>
          </a:pP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75CD1-CE9C-FC46-B396-25541B77C59F}" type="parTrans" cxnId="{EEAC8C2B-4E99-FD4B-82E2-A220AC204AA2}">
      <dgm:prSet/>
      <dgm:spPr/>
      <dgm:t>
        <a:bodyPr/>
        <a:lstStyle/>
        <a:p>
          <a:endParaRPr lang="en-US"/>
        </a:p>
      </dgm:t>
    </dgm:pt>
    <dgm:pt modelId="{57283984-E4F1-0540-920F-5C2EF7E97890}" type="sibTrans" cxnId="{EEAC8C2B-4E99-FD4B-82E2-A220AC204AA2}">
      <dgm:prSet/>
      <dgm:spPr/>
      <dgm:t>
        <a:bodyPr/>
        <a:lstStyle/>
        <a:p>
          <a:endParaRPr lang="en-US"/>
        </a:p>
      </dgm:t>
    </dgm:pt>
    <dgm:pt modelId="{8FB9BD55-D479-B64D-BE22-97C31293AA61}" type="pres">
      <dgm:prSet presAssocID="{812D8980-49D0-6644-A349-3B86174795FD}" presName="composite" presStyleCnt="0">
        <dgm:presLayoutVars>
          <dgm:chMax val="1"/>
          <dgm:dir/>
          <dgm:resizeHandles val="exact"/>
        </dgm:presLayoutVars>
      </dgm:prSet>
      <dgm:spPr/>
    </dgm:pt>
    <dgm:pt modelId="{9502F08F-FF06-CB45-9D53-DD6F3BD0903F}" type="pres">
      <dgm:prSet presAssocID="{ED2834F6-299D-AD4E-A8BB-A64FDB6C820F}" presName="roof" presStyleLbl="dkBgShp" presStyleIdx="0" presStyleCnt="2" custFlipVert="0" custScaleX="99130" custScaleY="50593" custLinFactNeighborX="130"/>
      <dgm:spPr/>
    </dgm:pt>
    <dgm:pt modelId="{1C01D74B-4D73-DC4E-92EA-C106642F9BED}" type="pres">
      <dgm:prSet presAssocID="{ED2834F6-299D-AD4E-A8BB-A64FDB6C820F}" presName="pillars" presStyleCnt="0"/>
      <dgm:spPr/>
    </dgm:pt>
    <dgm:pt modelId="{3306E4AF-B9F6-8A40-950A-D1E0FCD6B087}" type="pres">
      <dgm:prSet presAssocID="{ED2834F6-299D-AD4E-A8BB-A64FDB6C820F}" presName="pillar1" presStyleLbl="node1" presStyleIdx="0" presStyleCnt="3" custLinFactNeighborX="870" custLinFactNeighborY="-8443">
        <dgm:presLayoutVars>
          <dgm:bulletEnabled val="1"/>
        </dgm:presLayoutVars>
      </dgm:prSet>
      <dgm:spPr/>
    </dgm:pt>
    <dgm:pt modelId="{6E7BF010-2978-AA42-89BE-9B3CEB6C8DBB}" type="pres">
      <dgm:prSet presAssocID="{45DC1AA6-0BF6-5A46-89AF-2FBA0E3C9DE9}" presName="pillarX" presStyleLbl="node1" presStyleIdx="1" presStyleCnt="3" custLinFactNeighborX="-289" custLinFactNeighborY="-8443">
        <dgm:presLayoutVars>
          <dgm:bulletEnabled val="1"/>
        </dgm:presLayoutVars>
      </dgm:prSet>
      <dgm:spPr/>
    </dgm:pt>
    <dgm:pt modelId="{6A4AA8A9-6EE8-B448-81FF-96070CA9EF32}" type="pres">
      <dgm:prSet presAssocID="{009F5403-C39B-BB4C-A311-F9DCFA80DAE5}" presName="pillarX" presStyleLbl="node1" presStyleIdx="2" presStyleCnt="3" custLinFactNeighborX="147" custLinFactNeighborY="-8500">
        <dgm:presLayoutVars>
          <dgm:bulletEnabled val="1"/>
        </dgm:presLayoutVars>
      </dgm:prSet>
      <dgm:spPr/>
    </dgm:pt>
    <dgm:pt modelId="{8A93D5E8-7A29-0F46-A950-BAE8F669C6FF}" type="pres">
      <dgm:prSet presAssocID="{ED2834F6-299D-AD4E-A8BB-A64FDB6C820F}" presName="base" presStyleLbl="dkBgShp" presStyleIdx="1" presStyleCnt="2" custScaleX="99130" custScaleY="184362" custLinFactNeighborX="130"/>
      <dgm:spPr>
        <a:noFill/>
      </dgm:spPr>
    </dgm:pt>
  </dgm:ptLst>
  <dgm:cxnLst>
    <dgm:cxn modelId="{BD450B02-38BA-8548-92B9-EE1858A386CF}" srcId="{3D09A26F-022C-C94B-B4AE-CB98FAEFA160}" destId="{1A596B2C-1BE1-004E-9BA2-14D5CD8BEAA1}" srcOrd="2" destOrd="0" parTransId="{A30B23FB-DA42-3145-9F9B-7154E2EF474B}" sibTransId="{12CA6FBE-DAAC-2547-864B-22F9C6BCD06A}"/>
    <dgm:cxn modelId="{C98F5C06-D555-6C4A-B534-63EBAA6029A9}" type="presOf" srcId="{1A596B2C-1BE1-004E-9BA2-14D5CD8BEAA1}" destId="{3306E4AF-B9F6-8A40-950A-D1E0FCD6B087}" srcOrd="0" destOrd="3" presId="urn:microsoft.com/office/officeart/2005/8/layout/hList3"/>
    <dgm:cxn modelId="{B7B22B08-15E9-D04B-84E6-8A219640568E}" srcId="{009F5403-C39B-BB4C-A311-F9DCFA80DAE5}" destId="{ADF7A802-1A4B-344B-AE93-2DE3CDA7FFDE}" srcOrd="0" destOrd="0" parTransId="{B9E9A0D3-4135-6240-9CF4-13D7B3D63A1B}" sibTransId="{41CFFB2D-DA34-1C46-B764-7A2EE1EF9306}"/>
    <dgm:cxn modelId="{42959116-BA21-C844-8AD2-77F3C215940A}" type="presOf" srcId="{02B950D1-C046-2A49-B59B-40BD54A35536}" destId="{3306E4AF-B9F6-8A40-950A-D1E0FCD6B087}" srcOrd="0" destOrd="6" presId="urn:microsoft.com/office/officeart/2005/8/layout/hList3"/>
    <dgm:cxn modelId="{910B4E19-D099-0F4E-A6DC-29CD51271B77}" type="presOf" srcId="{729C6342-7A89-FB4F-AAD1-2FA7318FFF5C}" destId="{3306E4AF-B9F6-8A40-950A-D1E0FCD6B087}" srcOrd="0" destOrd="2" presId="urn:microsoft.com/office/officeart/2005/8/layout/hList3"/>
    <dgm:cxn modelId="{8CF3971B-C9E0-854A-8789-8CBBEEF1A463}" type="presOf" srcId="{ED2834F6-299D-AD4E-A8BB-A64FDB6C820F}" destId="{9502F08F-FF06-CB45-9D53-DD6F3BD0903F}" srcOrd="0" destOrd="0" presId="urn:microsoft.com/office/officeart/2005/8/layout/hList3"/>
    <dgm:cxn modelId="{8742611C-9DB2-9C4E-A001-1D6FA0838216}" srcId="{ED2834F6-299D-AD4E-A8BB-A64FDB6C820F}" destId="{3D09A26F-022C-C94B-B4AE-CB98FAEFA160}" srcOrd="0" destOrd="0" parTransId="{975A2744-30DE-214F-B3FF-DB3EE6408F46}" sibTransId="{6EDABF92-F9EF-044A-AC31-3247F2281EB3}"/>
    <dgm:cxn modelId="{4E19821C-521D-9B49-B359-D3D0B1DA381B}" srcId="{812D8980-49D0-6644-A349-3B86174795FD}" destId="{ED2834F6-299D-AD4E-A8BB-A64FDB6C820F}" srcOrd="0" destOrd="0" parTransId="{66C1C3F0-FBE1-5046-8096-F6A96E56722C}" sibTransId="{46522F8A-96C5-E741-99D3-9AEA05B4F10E}"/>
    <dgm:cxn modelId="{0E748620-0467-6C46-BB29-5182B8EA0A21}" type="presOf" srcId="{54B6CC0E-6E85-4C4A-9086-086CD965777A}" destId="{3306E4AF-B9F6-8A40-950A-D1E0FCD6B087}" srcOrd="0" destOrd="5" presId="urn:microsoft.com/office/officeart/2005/8/layout/hList3"/>
    <dgm:cxn modelId="{EEAC8C2B-4E99-FD4B-82E2-A220AC204AA2}" srcId="{3D09A26F-022C-C94B-B4AE-CB98FAEFA160}" destId="{54B6CC0E-6E85-4C4A-9086-086CD965777A}" srcOrd="4" destOrd="0" parTransId="{DE975CD1-CE9C-FC46-B396-25541B77C59F}" sibTransId="{57283984-E4F1-0540-920F-5C2EF7E97890}"/>
    <dgm:cxn modelId="{03D40133-A374-1D43-A19D-70E15D3E2F43}" srcId="{3D09A26F-022C-C94B-B4AE-CB98FAEFA160}" destId="{DCF9795A-A0E6-F341-8D38-3AF98B8DD6A7}" srcOrd="0" destOrd="0" parTransId="{FC0F102F-C74F-DC43-8E4A-7B7AEC53AF83}" sibTransId="{38791F33-08D7-3840-B3D7-65479D8596C5}"/>
    <dgm:cxn modelId="{FEC61345-2B51-0845-9761-D211DD52CEF3}" type="presOf" srcId="{3D09A26F-022C-C94B-B4AE-CB98FAEFA160}" destId="{3306E4AF-B9F6-8A40-950A-D1E0FCD6B087}" srcOrd="0" destOrd="0" presId="urn:microsoft.com/office/officeart/2005/8/layout/hList3"/>
    <dgm:cxn modelId="{7EFC255A-AE12-8044-87A5-634FA3D77BD3}" type="presOf" srcId="{45DC1AA6-0BF6-5A46-89AF-2FBA0E3C9DE9}" destId="{6E7BF010-2978-AA42-89BE-9B3CEB6C8DBB}" srcOrd="0" destOrd="0" presId="urn:microsoft.com/office/officeart/2005/8/layout/hList3"/>
    <dgm:cxn modelId="{C534235D-ECD3-CF44-8406-8015D684D088}" srcId="{3D09A26F-022C-C94B-B4AE-CB98FAEFA160}" destId="{7AAD9598-F7C8-B24A-B91E-4F57881F9AA9}" srcOrd="3" destOrd="0" parTransId="{07CE106B-BB4A-B046-8834-6B83274EF375}" sibTransId="{0F37BA5C-9C9C-C249-A327-C2B7602B1522}"/>
    <dgm:cxn modelId="{8CF7C16E-D838-A74B-AB0C-9100075F583F}" srcId="{45DC1AA6-0BF6-5A46-89AF-2FBA0E3C9DE9}" destId="{A7428970-CB22-8E46-803F-E5879F83FAAD}" srcOrd="0" destOrd="0" parTransId="{19C4BB47-A6F9-3448-8EC1-3540E53D02F5}" sibTransId="{5D27F6DB-4D49-2B43-86C3-6B6419865BD8}"/>
    <dgm:cxn modelId="{F6958079-EA34-6841-A190-9AB5CB06944C}" srcId="{ED2834F6-299D-AD4E-A8BB-A64FDB6C820F}" destId="{45DC1AA6-0BF6-5A46-89AF-2FBA0E3C9DE9}" srcOrd="1" destOrd="0" parTransId="{A4B1C198-3C46-8745-80F2-B76BDFD4E534}" sibTransId="{BE05906B-5764-A644-A641-D943F19D6821}"/>
    <dgm:cxn modelId="{CB080B7D-DE94-4940-84AF-8CE62CAE5EE3}" type="presOf" srcId="{7AAD9598-F7C8-B24A-B91E-4F57881F9AA9}" destId="{3306E4AF-B9F6-8A40-950A-D1E0FCD6B087}" srcOrd="0" destOrd="4" presId="urn:microsoft.com/office/officeart/2005/8/layout/hList3"/>
    <dgm:cxn modelId="{0284B482-AA08-0F4E-AB83-0C41C315D4D3}" type="presOf" srcId="{009F5403-C39B-BB4C-A311-F9DCFA80DAE5}" destId="{6A4AA8A9-6EE8-B448-81FF-96070CA9EF32}" srcOrd="0" destOrd="0" presId="urn:microsoft.com/office/officeart/2005/8/layout/hList3"/>
    <dgm:cxn modelId="{3689C69F-4C27-5F4D-8465-175A6B6C6E32}" srcId="{3D09A26F-022C-C94B-B4AE-CB98FAEFA160}" destId="{729C6342-7A89-FB4F-AAD1-2FA7318FFF5C}" srcOrd="1" destOrd="0" parTransId="{AF6F1BD3-B360-C045-93CB-3DA5BBAE3B4A}" sibTransId="{0B7A6656-D32E-5B4E-B424-32D0F361F78F}"/>
    <dgm:cxn modelId="{BC9BE4C1-654E-564C-86E8-A0D77042A094}" type="presOf" srcId="{DCF9795A-A0E6-F341-8D38-3AF98B8DD6A7}" destId="{3306E4AF-B9F6-8A40-950A-D1E0FCD6B087}" srcOrd="0" destOrd="1" presId="urn:microsoft.com/office/officeart/2005/8/layout/hList3"/>
    <dgm:cxn modelId="{20EDDFC6-387D-174E-ABC7-D908ACD66D1C}" type="presOf" srcId="{A7428970-CB22-8E46-803F-E5879F83FAAD}" destId="{6E7BF010-2978-AA42-89BE-9B3CEB6C8DBB}" srcOrd="0" destOrd="1" presId="urn:microsoft.com/office/officeart/2005/8/layout/hList3"/>
    <dgm:cxn modelId="{F93AE1CB-00B6-A049-A524-A8EB6BEEE8C2}" type="presOf" srcId="{ADF7A802-1A4B-344B-AE93-2DE3CDA7FFDE}" destId="{6A4AA8A9-6EE8-B448-81FF-96070CA9EF32}" srcOrd="0" destOrd="1" presId="urn:microsoft.com/office/officeart/2005/8/layout/hList3"/>
    <dgm:cxn modelId="{8E62C7D4-F290-BC44-B1B5-77EBC35FD0EB}" type="presOf" srcId="{812D8980-49D0-6644-A349-3B86174795FD}" destId="{8FB9BD55-D479-B64D-BE22-97C31293AA61}" srcOrd="0" destOrd="0" presId="urn:microsoft.com/office/officeart/2005/8/layout/hList3"/>
    <dgm:cxn modelId="{85269DE6-B60B-9048-8109-633A426358BA}" srcId="{ED2834F6-299D-AD4E-A8BB-A64FDB6C820F}" destId="{009F5403-C39B-BB4C-A311-F9DCFA80DAE5}" srcOrd="2" destOrd="0" parTransId="{A0BC4339-636D-D94F-BABD-7B2A558CCC12}" sibTransId="{DCE0A3EA-8770-FB4B-95D6-D0A210E6CF9F}"/>
    <dgm:cxn modelId="{AC5A0CE9-5AEA-E548-8602-742F1DAD43A5}" srcId="{3D09A26F-022C-C94B-B4AE-CB98FAEFA160}" destId="{02B950D1-C046-2A49-B59B-40BD54A35536}" srcOrd="5" destOrd="0" parTransId="{1409BC9C-833F-4947-A2DD-EFF715349851}" sibTransId="{C26CCDB1-3AC2-7143-A84A-67E47CE7A2F6}"/>
    <dgm:cxn modelId="{E8DA59CA-6E4C-584C-A903-DA662FA4CC15}" type="presParOf" srcId="{8FB9BD55-D479-B64D-BE22-97C31293AA61}" destId="{9502F08F-FF06-CB45-9D53-DD6F3BD0903F}" srcOrd="0" destOrd="0" presId="urn:microsoft.com/office/officeart/2005/8/layout/hList3"/>
    <dgm:cxn modelId="{7541D0DA-A5EB-604C-A341-4315115BDB9F}" type="presParOf" srcId="{8FB9BD55-D479-B64D-BE22-97C31293AA61}" destId="{1C01D74B-4D73-DC4E-92EA-C106642F9BED}" srcOrd="1" destOrd="0" presId="urn:microsoft.com/office/officeart/2005/8/layout/hList3"/>
    <dgm:cxn modelId="{8CE0B236-29EA-B04A-8579-1D095D700429}" type="presParOf" srcId="{1C01D74B-4D73-DC4E-92EA-C106642F9BED}" destId="{3306E4AF-B9F6-8A40-950A-D1E0FCD6B087}" srcOrd="0" destOrd="0" presId="urn:microsoft.com/office/officeart/2005/8/layout/hList3"/>
    <dgm:cxn modelId="{7B2E1344-8115-6F40-9CB6-2EB9CF6D6472}" type="presParOf" srcId="{1C01D74B-4D73-DC4E-92EA-C106642F9BED}" destId="{6E7BF010-2978-AA42-89BE-9B3CEB6C8DBB}" srcOrd="1" destOrd="0" presId="urn:microsoft.com/office/officeart/2005/8/layout/hList3"/>
    <dgm:cxn modelId="{5BCDB98B-198C-D941-BDA2-240F9C49648B}" type="presParOf" srcId="{1C01D74B-4D73-DC4E-92EA-C106642F9BED}" destId="{6A4AA8A9-6EE8-B448-81FF-96070CA9EF32}" srcOrd="2" destOrd="0" presId="urn:microsoft.com/office/officeart/2005/8/layout/hList3"/>
    <dgm:cxn modelId="{E59BAD8E-BDD1-6445-A6E7-DABABA7457FF}" type="presParOf" srcId="{8FB9BD55-D479-B64D-BE22-97C31293AA61}" destId="{8A93D5E8-7A29-0F46-A950-BAE8F669C6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42928-FD85-6448-A659-93418E2D4461}">
      <dsp:nvSpPr>
        <dsp:cNvPr id="0" name=""/>
        <dsp:cNvSpPr/>
      </dsp:nvSpPr>
      <dsp:spPr>
        <a:xfrm>
          <a:off x="2716934" y="308864"/>
          <a:ext cx="2346282" cy="2346282"/>
        </a:xfrm>
        <a:prstGeom prst="pieWedge">
          <a:avLst/>
        </a:prstGeom>
        <a:solidFill>
          <a:srgbClr val="00386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Goals/</a:t>
          </a:r>
          <a:b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Objectives </a:t>
          </a:r>
          <a:endParaRPr lang="en-US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4144" y="996074"/>
        <a:ext cx="1659072" cy="1659072"/>
      </dsp:txXfrm>
    </dsp:sp>
    <dsp:sp modelId="{00B72F82-7DBD-BF49-94D9-3A17D67B2F79}">
      <dsp:nvSpPr>
        <dsp:cNvPr id="0" name=""/>
        <dsp:cNvSpPr/>
      </dsp:nvSpPr>
      <dsp:spPr>
        <a:xfrm rot="5400000">
          <a:off x="5171590" y="308864"/>
          <a:ext cx="2346282" cy="2346282"/>
        </a:xfrm>
        <a:prstGeom prst="pieWedge">
          <a:avLst/>
        </a:prstGeom>
        <a:solidFill>
          <a:srgbClr val="419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Target Audience </a:t>
          </a:r>
          <a:endParaRPr lang="en-US" sz="1900" kern="1200" dirty="0">
            <a:solidFill>
              <a:schemeClr val="bg1"/>
            </a:solidFill>
          </a:endParaRPr>
        </a:p>
      </dsp:txBody>
      <dsp:txXfrm rot="-5400000">
        <a:off x="5171590" y="996074"/>
        <a:ext cx="1659072" cy="1659072"/>
      </dsp:txXfrm>
    </dsp:sp>
    <dsp:sp modelId="{E3334B1E-22A9-4746-969D-102427475016}">
      <dsp:nvSpPr>
        <dsp:cNvPr id="0" name=""/>
        <dsp:cNvSpPr/>
      </dsp:nvSpPr>
      <dsp:spPr>
        <a:xfrm rot="10800000">
          <a:off x="5171590" y="2763520"/>
          <a:ext cx="2346282" cy="2346282"/>
        </a:xfrm>
        <a:prstGeom prst="pieWedge">
          <a:avLst/>
        </a:prstGeom>
        <a:solidFill>
          <a:srgbClr val="3B698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>
              <a:latin typeface="Arial" panose="020B0604020202020204" pitchFamily="34" charset="0"/>
              <a:cs typeface="Arial" panose="020B0604020202020204" pitchFamily="34" charset="0"/>
            </a:rPr>
            <a:t>Value Proposition </a:t>
          </a:r>
        </a:p>
      </dsp:txBody>
      <dsp:txXfrm rot="10800000">
        <a:off x="5171590" y="2763520"/>
        <a:ext cx="1659072" cy="1659072"/>
      </dsp:txXfrm>
    </dsp:sp>
    <dsp:sp modelId="{362BEA1F-6B61-1240-8856-2AE2BFC757B2}">
      <dsp:nvSpPr>
        <dsp:cNvPr id="0" name=""/>
        <dsp:cNvSpPr/>
      </dsp:nvSpPr>
      <dsp:spPr>
        <a:xfrm rot="16200000">
          <a:off x="2716934" y="2763520"/>
          <a:ext cx="2346282" cy="2346282"/>
        </a:xfrm>
        <a:prstGeom prst="pieWedge">
          <a:avLst/>
        </a:prstGeom>
        <a:solidFill>
          <a:srgbClr val="7B9AA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>
              <a:latin typeface="Arial" panose="020B0604020202020204" pitchFamily="34" charset="0"/>
              <a:cs typeface="Arial" panose="020B0604020202020204" pitchFamily="34" charset="0"/>
            </a:rPr>
            <a:t>Metrics </a:t>
          </a:r>
        </a:p>
      </dsp:txBody>
      <dsp:txXfrm rot="5400000">
        <a:off x="3404144" y="2763520"/>
        <a:ext cx="1659072" cy="1659072"/>
      </dsp:txXfrm>
    </dsp:sp>
    <dsp:sp modelId="{995FE696-FC0A-0240-A61A-013C943A3E60}">
      <dsp:nvSpPr>
        <dsp:cNvPr id="0" name=""/>
        <dsp:cNvSpPr/>
      </dsp:nvSpPr>
      <dsp:spPr>
        <a:xfrm>
          <a:off x="4712358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2CEDA-17B7-D348-81C1-FBF59E57462D}">
      <dsp:nvSpPr>
        <dsp:cNvPr id="0" name=""/>
        <dsp:cNvSpPr/>
      </dsp:nvSpPr>
      <dsp:spPr>
        <a:xfrm rot="10800000">
          <a:off x="4712358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A5B4F-BFDB-D643-AC8C-0A04FDC7B580}">
      <dsp:nvSpPr>
        <dsp:cNvPr id="0" name=""/>
        <dsp:cNvSpPr/>
      </dsp:nvSpPr>
      <dsp:spPr>
        <a:xfrm rot="10800000">
          <a:off x="0" y="0"/>
          <a:ext cx="5438173" cy="1564194"/>
        </a:xfrm>
        <a:prstGeom prst="trapezoid">
          <a:avLst>
            <a:gd name="adj" fmla="val 43458"/>
          </a:avLst>
        </a:prstGeom>
        <a:solidFill>
          <a:srgbClr val="00386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Awareness</a:t>
          </a:r>
          <a:endParaRPr lang="en-US" sz="2400" b="1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951680" y="0"/>
        <a:ext cx="3534812" cy="1564194"/>
      </dsp:txXfrm>
    </dsp:sp>
    <dsp:sp modelId="{C3FA72C8-C8A3-AF4C-B593-948F637A2261}">
      <dsp:nvSpPr>
        <dsp:cNvPr id="0" name=""/>
        <dsp:cNvSpPr/>
      </dsp:nvSpPr>
      <dsp:spPr>
        <a:xfrm rot="10800000">
          <a:off x="679771" y="1564194"/>
          <a:ext cx="4078629" cy="1564194"/>
        </a:xfrm>
        <a:prstGeom prst="trapezoid">
          <a:avLst>
            <a:gd name="adj" fmla="val 43458"/>
          </a:avLst>
        </a:prstGeom>
        <a:solidFill>
          <a:srgbClr val="419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Consideration</a:t>
          </a:r>
          <a:endParaRPr lang="en-US" sz="2400" b="1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1393531" y="1564194"/>
        <a:ext cx="2651109" cy="1564194"/>
      </dsp:txXfrm>
    </dsp:sp>
    <dsp:sp modelId="{E1C3E712-4EC6-1E4E-8CC8-24BAC45B86C3}">
      <dsp:nvSpPr>
        <dsp:cNvPr id="0" name=""/>
        <dsp:cNvSpPr/>
      </dsp:nvSpPr>
      <dsp:spPr>
        <a:xfrm rot="10800000">
          <a:off x="1359543" y="3128389"/>
          <a:ext cx="2719086" cy="1564194"/>
        </a:xfrm>
        <a:prstGeom prst="trapezoid">
          <a:avLst>
            <a:gd name="adj" fmla="val 43458"/>
          </a:avLst>
        </a:prstGeom>
        <a:solidFill>
          <a:srgbClr val="3B698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rPr>
            <a:t>Conversion</a:t>
          </a:r>
          <a:endParaRPr lang="en-US" sz="2400" b="1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1835383" y="3128389"/>
        <a:ext cx="1767406" cy="1564194"/>
      </dsp:txXfrm>
    </dsp:sp>
    <dsp:sp modelId="{A04C8F6D-46A4-3640-93C1-6CD0AAF75771}">
      <dsp:nvSpPr>
        <dsp:cNvPr id="0" name=""/>
        <dsp:cNvSpPr/>
      </dsp:nvSpPr>
      <dsp:spPr>
        <a:xfrm rot="10800000">
          <a:off x="2039314" y="4692584"/>
          <a:ext cx="1359543" cy="1564194"/>
        </a:xfrm>
        <a:prstGeom prst="trapezoid">
          <a:avLst>
            <a:gd name="adj" fmla="val 50000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 rot="-10800000">
        <a:off x="2039314" y="4692584"/>
        <a:ext cx="1359543" cy="1564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465E2-8E27-1B44-B909-C28355D9FA30}">
      <dsp:nvSpPr>
        <dsp:cNvPr id="0" name=""/>
        <dsp:cNvSpPr/>
      </dsp:nvSpPr>
      <dsp:spPr>
        <a:xfrm rot="5400000">
          <a:off x="5826166" y="-3544146"/>
          <a:ext cx="981506" cy="8320278"/>
        </a:xfrm>
        <a:prstGeom prst="round2SameRect">
          <a:avLst/>
        </a:prstGeom>
        <a:solidFill>
          <a:srgbClr val="FCF5E6">
            <a:alpha val="9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Agencies like the Consumer Financial Protection Bureau (CFPB), Federal Trade Commission (FTC), Food and Drug Administration (FDA), and Social Security Administration (SSA) are considered direct-to-consumer, as they directly handle citizen inquiries and complaints related to their respective areas. </a:t>
          </a:r>
        </a:p>
      </dsp:txBody>
      <dsp:txXfrm rot="-5400000">
        <a:off x="2156781" y="173152"/>
        <a:ext cx="8272365" cy="885680"/>
      </dsp:txXfrm>
    </dsp:sp>
    <dsp:sp modelId="{4885D1FE-09A3-3646-A6D2-74325F2820B8}">
      <dsp:nvSpPr>
        <dsp:cNvPr id="0" name=""/>
        <dsp:cNvSpPr/>
      </dsp:nvSpPr>
      <dsp:spPr>
        <a:xfrm>
          <a:off x="0" y="0"/>
          <a:ext cx="2118241" cy="1226882"/>
        </a:xfrm>
        <a:prstGeom prst="roundRect">
          <a:avLst/>
        </a:prstGeom>
        <a:solidFill>
          <a:srgbClr val="00386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Examples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9891" y="59891"/>
        <a:ext cx="1998459" cy="1107100"/>
      </dsp:txXfrm>
    </dsp:sp>
    <dsp:sp modelId="{32BFE714-7BA4-A04F-BB45-5D2F3D0E6770}">
      <dsp:nvSpPr>
        <dsp:cNvPr id="0" name=""/>
        <dsp:cNvSpPr/>
      </dsp:nvSpPr>
      <dsp:spPr>
        <a:xfrm rot="5400000">
          <a:off x="5826166" y="-2255919"/>
          <a:ext cx="981506" cy="8320278"/>
        </a:xfrm>
        <a:prstGeom prst="round2SameRect">
          <a:avLst/>
        </a:prstGeom>
        <a:solidFill>
          <a:srgbClr val="FCF5E6">
            <a:alpha val="9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These agencies, like the SEC, have websites, phone lines, and physical offices through which individuals can access information, submit requests, or file complaints. </a:t>
          </a:r>
        </a:p>
      </dsp:txBody>
      <dsp:txXfrm rot="-5400000">
        <a:off x="2156781" y="1461379"/>
        <a:ext cx="8272365" cy="885680"/>
      </dsp:txXfrm>
    </dsp:sp>
    <dsp:sp modelId="{DF1BD510-D4C7-8843-8DB6-18516A96435D}">
      <dsp:nvSpPr>
        <dsp:cNvPr id="0" name=""/>
        <dsp:cNvSpPr/>
      </dsp:nvSpPr>
      <dsp:spPr>
        <a:xfrm>
          <a:off x="0" y="1288226"/>
          <a:ext cx="2118241" cy="1226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None/>
          </a:pPr>
          <a:r>
            <a:rPr lang="en-US" sz="16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Public Interaction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9891" y="1348117"/>
        <a:ext cx="1998459" cy="1107100"/>
      </dsp:txXfrm>
    </dsp:sp>
    <dsp:sp modelId="{4B92AF97-A478-6E43-8DA2-3E231961C9D0}">
      <dsp:nvSpPr>
        <dsp:cNvPr id="0" name=""/>
        <dsp:cNvSpPr/>
      </dsp:nvSpPr>
      <dsp:spPr>
        <a:xfrm rot="5400000">
          <a:off x="5826166" y="-967692"/>
          <a:ext cx="981506" cy="8320278"/>
        </a:xfrm>
        <a:prstGeom prst="round2SameRect">
          <a:avLst/>
        </a:prstGeom>
        <a:solidFill>
          <a:srgbClr val="FCF5E6">
            <a:alpha val="9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Similar to private companies, direct-to-consumer government agencies strive to improve </a:t>
          </a:r>
          <a:br>
            <a:rPr lang="en-US" sz="1400" kern="1200" dirty="0"/>
          </a:br>
          <a:r>
            <a:rPr lang="en-US" sz="1400" kern="1200" dirty="0"/>
            <a:t>the overall experience for citizens by providing clear information, efficient service, and </a:t>
          </a:r>
          <a:br>
            <a:rPr lang="en-US" sz="1400" kern="1200" dirty="0"/>
          </a:br>
          <a:r>
            <a:rPr lang="en-US" sz="1400" kern="1200" dirty="0"/>
            <a:t>responsive communication. </a:t>
          </a:r>
        </a:p>
      </dsp:txBody>
      <dsp:txXfrm rot="-5400000">
        <a:off x="2156781" y="2749606"/>
        <a:ext cx="8272365" cy="885680"/>
      </dsp:txXfrm>
    </dsp:sp>
    <dsp:sp modelId="{D4F96309-3A91-A84C-9CBC-BF241FD6FECC}">
      <dsp:nvSpPr>
        <dsp:cNvPr id="0" name=""/>
        <dsp:cNvSpPr/>
      </dsp:nvSpPr>
      <dsp:spPr>
        <a:xfrm>
          <a:off x="0" y="2576453"/>
          <a:ext cx="2118241" cy="1226882"/>
        </a:xfrm>
        <a:prstGeom prst="roundRect">
          <a:avLst/>
        </a:prstGeom>
        <a:solidFill>
          <a:srgbClr val="7B9AA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None/>
          </a:pPr>
          <a:r>
            <a:rPr lang="en-US" sz="16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Focus on Customer 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</a:t>
          </a:r>
          <a:r>
            <a:rPr lang="en-US" sz="16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xperience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9891" y="2636344"/>
        <a:ext cx="1998459" cy="1107100"/>
      </dsp:txXfrm>
    </dsp:sp>
    <dsp:sp modelId="{F7E9EBEF-623F-4848-80B2-BA2F8DE49A0A}">
      <dsp:nvSpPr>
        <dsp:cNvPr id="0" name=""/>
        <dsp:cNvSpPr/>
      </dsp:nvSpPr>
      <dsp:spPr>
        <a:xfrm rot="5400000">
          <a:off x="5826166" y="320534"/>
          <a:ext cx="981506" cy="8320278"/>
        </a:xfrm>
        <a:prstGeom prst="round2SameRect">
          <a:avLst/>
        </a:prstGeom>
        <a:solidFill>
          <a:srgbClr val="FCF5E6">
            <a:alpha val="9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While interacting directly with consumers, these agencies also have regulatory functions to ensure compliance with relevant laws and standards within their jurisdiction.</a:t>
          </a:r>
        </a:p>
      </dsp:txBody>
      <dsp:txXfrm rot="-5400000">
        <a:off x="2156781" y="4037833"/>
        <a:ext cx="8272365" cy="885680"/>
      </dsp:txXfrm>
    </dsp:sp>
    <dsp:sp modelId="{4D0FA209-7364-5048-B710-5AFB1D875B66}">
      <dsp:nvSpPr>
        <dsp:cNvPr id="0" name=""/>
        <dsp:cNvSpPr/>
      </dsp:nvSpPr>
      <dsp:spPr>
        <a:xfrm>
          <a:off x="0" y="3864680"/>
          <a:ext cx="2118241" cy="1226882"/>
        </a:xfrm>
        <a:prstGeom prst="roundRect">
          <a:avLst/>
        </a:prstGeom>
        <a:solidFill>
          <a:srgbClr val="419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None/>
          </a:pPr>
          <a:r>
            <a:rPr lang="en-US" sz="1600" b="1" kern="1200" dirty="0">
              <a:solidFill>
                <a:schemeClr val="bg1"/>
              </a:solidFill>
            </a:rPr>
            <a:t>Regulatory Role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9891" y="3924571"/>
        <a:ext cx="1998459" cy="1107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E22B2-3413-9A40-825C-F9CDC514E78C}">
      <dsp:nvSpPr>
        <dsp:cNvPr id="0" name=""/>
        <dsp:cNvSpPr/>
      </dsp:nvSpPr>
      <dsp:spPr>
        <a:xfrm>
          <a:off x="3324" y="707835"/>
          <a:ext cx="3241321" cy="548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rPr>
            <a:t>Paid Media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324" y="707835"/>
        <a:ext cx="3241321" cy="548198"/>
      </dsp:txXfrm>
    </dsp:sp>
    <dsp:sp modelId="{1EC948CA-EF17-524E-BAB3-F9F5EF28574A}">
      <dsp:nvSpPr>
        <dsp:cNvPr id="0" name=""/>
        <dsp:cNvSpPr/>
      </dsp:nvSpPr>
      <dsp:spPr>
        <a:xfrm>
          <a:off x="0" y="1326980"/>
          <a:ext cx="3236978" cy="3749027"/>
        </a:xfrm>
        <a:prstGeom prst="rect">
          <a:avLst/>
        </a:prstGeom>
        <a:solidFill>
          <a:srgbClr val="FCF5E6">
            <a:alpha val="89804"/>
          </a:srgbClr>
        </a:solidFill>
        <a:ln w="190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74676" rIns="182880" bIns="112014" numCol="1" spcCol="1270" anchor="t" anchorCtr="0">
          <a:noAutofit/>
        </a:bodyPr>
        <a:lstStyle/>
        <a:p>
          <a:pPr marL="11430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Company pays money out of its marketing budget to showcase its products or services. Often called “outbound marketing.” </a:t>
          </a:r>
        </a:p>
      </dsp:txBody>
      <dsp:txXfrm>
        <a:off x="0" y="1326980"/>
        <a:ext cx="3236978" cy="3749027"/>
      </dsp:txXfrm>
    </dsp:sp>
    <dsp:sp modelId="{FB7F48CE-213A-8F4D-99D6-63AED296A565}">
      <dsp:nvSpPr>
        <dsp:cNvPr id="0" name=""/>
        <dsp:cNvSpPr/>
      </dsp:nvSpPr>
      <dsp:spPr>
        <a:xfrm>
          <a:off x="3698430" y="707835"/>
          <a:ext cx="3241321" cy="548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rPr>
            <a:t>Owned Media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698430" y="707835"/>
        <a:ext cx="3241321" cy="548198"/>
      </dsp:txXfrm>
    </dsp:sp>
    <dsp:sp modelId="{5E45066E-D92B-0344-BD44-9F3404F7BEEA}">
      <dsp:nvSpPr>
        <dsp:cNvPr id="0" name=""/>
        <dsp:cNvSpPr/>
      </dsp:nvSpPr>
      <dsp:spPr>
        <a:xfrm>
          <a:off x="3692920" y="1326980"/>
          <a:ext cx="3241321" cy="3749027"/>
        </a:xfrm>
        <a:prstGeom prst="rect">
          <a:avLst/>
        </a:prstGeom>
        <a:solidFill>
          <a:srgbClr val="FCF5E6">
            <a:alpha val="9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74676" rIns="182880" bIns="112014" numCol="1" spcCol="1270" anchor="t" anchorCtr="0">
          <a:noAutofit/>
        </a:bodyPr>
        <a:lstStyle/>
        <a:p>
          <a:pPr marL="11430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Company uses owned assets such as its website or social media pages (including blogs, newsletters, and posts) to reach its target audience. Also referred to as “inbound marketing.”</a:t>
          </a:r>
          <a:endParaRPr lang="en-US" sz="1400" kern="1200" dirty="0"/>
        </a:p>
        <a:p>
          <a:pPr marL="11430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Companies often apply SEO to make it easier for the target audience to find content.</a:t>
          </a:r>
        </a:p>
        <a:p>
          <a:pPr marL="11430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400" kern="1200" dirty="0"/>
        </a:p>
        <a:p>
          <a:pPr marL="11430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</dsp:txBody>
      <dsp:txXfrm>
        <a:off x="3692920" y="1326980"/>
        <a:ext cx="3241321" cy="3749027"/>
      </dsp:txXfrm>
    </dsp:sp>
    <dsp:sp modelId="{9CEC53A6-3A60-3D48-A9E6-E100F5D2DCFF}">
      <dsp:nvSpPr>
        <dsp:cNvPr id="0" name=""/>
        <dsp:cNvSpPr/>
      </dsp:nvSpPr>
      <dsp:spPr>
        <a:xfrm>
          <a:off x="7393537" y="707469"/>
          <a:ext cx="3241321" cy="54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</a:rPr>
            <a:t>Earned Media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393537" y="707469"/>
        <a:ext cx="3241321" cy="549079"/>
      </dsp:txXfrm>
    </dsp:sp>
    <dsp:sp modelId="{0988A627-183D-CD43-A2ED-C0246CDCF49E}">
      <dsp:nvSpPr>
        <dsp:cNvPr id="0" name=""/>
        <dsp:cNvSpPr/>
      </dsp:nvSpPr>
      <dsp:spPr>
        <a:xfrm>
          <a:off x="7388026" y="1327381"/>
          <a:ext cx="3241321" cy="3749027"/>
        </a:xfrm>
        <a:prstGeom prst="rect">
          <a:avLst/>
        </a:prstGeom>
        <a:solidFill>
          <a:srgbClr val="FCF5E6">
            <a:alpha val="9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74676" rIns="182880" bIns="112014" numCol="1" spcCol="1270" anchor="t" anchorCtr="0">
          <a:noAutofit/>
        </a:bodyPr>
        <a:lstStyle/>
        <a:p>
          <a:pPr marL="11430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  <a:effectLst/>
              <a:latin typeface="Arial" panose="020B0604020202020204" pitchFamily="34" charset="0"/>
            </a:rPr>
            <a:t>Consumers learn about products/services from other consumers. </a:t>
          </a:r>
          <a:endParaRPr lang="en-US" sz="1400" kern="1200" dirty="0"/>
        </a:p>
        <a:p>
          <a:pPr marL="114300" lvl="1" indent="-114300" algn="l" defTabSz="622300">
            <a:lnSpc>
              <a:spcPts val="178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rPr>
            <a:t>This is organic publicity or marketing.</a:t>
          </a:r>
          <a:endParaRPr lang="en-US" sz="1400" kern="1200" dirty="0"/>
        </a:p>
      </dsp:txBody>
      <dsp:txXfrm>
        <a:off x="7388026" y="1327381"/>
        <a:ext cx="3241321" cy="37490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1E41D-FDC3-A542-A429-177B93DCE46D}">
      <dsp:nvSpPr>
        <dsp:cNvPr id="0" name=""/>
        <dsp:cNvSpPr/>
      </dsp:nvSpPr>
      <dsp:spPr>
        <a:xfrm>
          <a:off x="-7389292" y="-1129929"/>
          <a:ext cx="8797818" cy="8797818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09C4B-59F0-954A-8B8E-76235F489E91}">
      <dsp:nvSpPr>
        <dsp:cNvPr id="0" name=""/>
        <dsp:cNvSpPr/>
      </dsp:nvSpPr>
      <dsp:spPr>
        <a:xfrm>
          <a:off x="907468" y="653796"/>
          <a:ext cx="6795027" cy="1307592"/>
        </a:xfrm>
        <a:prstGeom prst="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901" tIns="40640" rIns="18288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TECHNICAL OPTIMIZATION</a:t>
          </a:r>
          <a:br>
            <a:rPr lang="en-US" sz="1600" b="1" kern="1200" dirty="0">
              <a:solidFill>
                <a:schemeClr val="tx1"/>
              </a:solidFill>
            </a:rPr>
          </a:br>
          <a:r>
            <a:rPr lang="en-US" sz="1600" kern="1200" dirty="0">
              <a:solidFill>
                <a:schemeClr val="tx1"/>
              </a:solidFill>
            </a:rPr>
            <a:t>Confirming that the website loads quickly and is easily accessible and readable to search engines.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907468" y="653796"/>
        <a:ext cx="6795027" cy="1307592"/>
      </dsp:txXfrm>
    </dsp:sp>
    <dsp:sp modelId="{010B62A1-0369-474D-AD19-5609A78A8EF2}">
      <dsp:nvSpPr>
        <dsp:cNvPr id="0" name=""/>
        <dsp:cNvSpPr/>
      </dsp:nvSpPr>
      <dsp:spPr>
        <a:xfrm>
          <a:off x="90223" y="490347"/>
          <a:ext cx="1634490" cy="1634490"/>
        </a:xfrm>
        <a:prstGeom prst="ellipse">
          <a:avLst/>
        </a:prstGeom>
        <a:solidFill>
          <a:srgbClr val="00386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E80C4-1BD1-FB42-B0AA-EA6D9E16B69A}">
      <dsp:nvSpPr>
        <dsp:cNvPr id="0" name=""/>
        <dsp:cNvSpPr/>
      </dsp:nvSpPr>
      <dsp:spPr>
        <a:xfrm>
          <a:off x="1382778" y="2615184"/>
          <a:ext cx="6319717" cy="1307592"/>
        </a:xfrm>
        <a:prstGeom prst="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901" tIns="40640" rIns="18288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CONTENT OPTIMIZATION</a:t>
          </a:r>
          <a:br>
            <a:rPr lang="en-US" sz="1600" b="1" kern="1200" dirty="0">
              <a:solidFill>
                <a:schemeClr val="tx1"/>
              </a:solidFill>
            </a:rPr>
          </a:br>
          <a:r>
            <a:rPr lang="en-US" sz="1600" kern="1200" dirty="0">
              <a:solidFill>
                <a:schemeClr val="tx1"/>
              </a:solidFill>
            </a:rPr>
            <a:t>Ensuring digital content is relevant to what a consumer may be searching for, and is relevant to the brand and business. The right content enhances relevance to a search engine’s algorithm.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382778" y="2615184"/>
        <a:ext cx="6319717" cy="1307592"/>
      </dsp:txXfrm>
    </dsp:sp>
    <dsp:sp modelId="{E8FBD57C-6AA2-2E46-AD16-5BFF13CAAE61}">
      <dsp:nvSpPr>
        <dsp:cNvPr id="0" name=""/>
        <dsp:cNvSpPr/>
      </dsp:nvSpPr>
      <dsp:spPr>
        <a:xfrm>
          <a:off x="565533" y="2451735"/>
          <a:ext cx="1634490" cy="1634490"/>
        </a:xfrm>
        <a:prstGeom prst="ellipse">
          <a:avLst/>
        </a:prstGeom>
        <a:solidFill>
          <a:srgbClr val="3B6987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5EFCD-3336-454F-970A-7D72CB4EBE7E}">
      <dsp:nvSpPr>
        <dsp:cNvPr id="0" name=""/>
        <dsp:cNvSpPr/>
      </dsp:nvSpPr>
      <dsp:spPr>
        <a:xfrm>
          <a:off x="907468" y="4576572"/>
          <a:ext cx="6795027" cy="1307592"/>
        </a:xfrm>
        <a:prstGeom prst="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7901" tIns="40640" rIns="18288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LINK OPTIMIZATION</a:t>
          </a:r>
          <a:br>
            <a:rPr lang="en-US" sz="1600" b="1" kern="1200" dirty="0">
              <a:solidFill>
                <a:schemeClr val="tx1"/>
              </a:solidFill>
            </a:rPr>
          </a:br>
          <a:r>
            <a:rPr lang="en-US" sz="1600" kern="1200" dirty="0">
              <a:solidFill>
                <a:schemeClr val="tx1"/>
              </a:solidFill>
            </a:rPr>
            <a:t>Encouraging other websites to link to the company’s website to gain authority. </a:t>
          </a:r>
        </a:p>
      </dsp:txBody>
      <dsp:txXfrm>
        <a:off x="907468" y="4576572"/>
        <a:ext cx="6795027" cy="1307592"/>
      </dsp:txXfrm>
    </dsp:sp>
    <dsp:sp modelId="{61486505-430E-414D-9209-E3FF1EA49B20}">
      <dsp:nvSpPr>
        <dsp:cNvPr id="0" name=""/>
        <dsp:cNvSpPr/>
      </dsp:nvSpPr>
      <dsp:spPr>
        <a:xfrm>
          <a:off x="90223" y="4413123"/>
          <a:ext cx="1634490" cy="1634490"/>
        </a:xfrm>
        <a:prstGeom prst="ellipse">
          <a:avLst/>
        </a:prstGeom>
        <a:solidFill>
          <a:srgbClr val="419892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2F08F-FF06-CB45-9D53-DD6F3BD0903F}">
      <dsp:nvSpPr>
        <dsp:cNvPr id="0" name=""/>
        <dsp:cNvSpPr/>
      </dsp:nvSpPr>
      <dsp:spPr>
        <a:xfrm>
          <a:off x="59413" y="113873"/>
          <a:ext cx="10424114" cy="77533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Key Drivers of Customer Lifetime Value</a:t>
          </a:r>
        </a:p>
      </dsp:txBody>
      <dsp:txXfrm>
        <a:off x="59413" y="113873"/>
        <a:ext cx="10424114" cy="775334"/>
      </dsp:txXfrm>
    </dsp:sp>
    <dsp:sp modelId="{3306E4AF-B9F6-8A40-950A-D1E0FCD6B087}">
      <dsp:nvSpPr>
        <dsp:cNvPr id="0" name=""/>
        <dsp:cNvSpPr/>
      </dsp:nvSpPr>
      <dsp:spPr>
        <a:xfrm>
          <a:off x="35600" y="996071"/>
          <a:ext cx="3501776" cy="3218235"/>
        </a:xfrm>
        <a:prstGeom prst="rect">
          <a:avLst/>
        </a:prstGeom>
        <a:solidFill>
          <a:srgbClr val="FCF5E6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60960" rIns="18288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CUSTOMER ACQUISITION</a:t>
          </a:r>
        </a:p>
        <a:p>
          <a:pPr marL="0" lvl="1" indent="-171450" algn="l" defTabSz="711200">
            <a:lnSpc>
              <a:spcPts val="202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Strategically acquire consumers within your target audience and looks for opportunities to expand into other markets.</a:t>
          </a: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00" y="996071"/>
        <a:ext cx="3501776" cy="3218235"/>
      </dsp:txXfrm>
    </dsp:sp>
    <dsp:sp modelId="{6E7BF010-2978-AA42-89BE-9B3CEB6C8DBB}">
      <dsp:nvSpPr>
        <dsp:cNvPr id="0" name=""/>
        <dsp:cNvSpPr/>
      </dsp:nvSpPr>
      <dsp:spPr>
        <a:xfrm>
          <a:off x="3496791" y="996071"/>
          <a:ext cx="3501776" cy="3218235"/>
        </a:xfrm>
        <a:prstGeom prst="rect">
          <a:avLst/>
        </a:prstGeom>
        <a:solidFill>
          <a:srgbClr val="FCF5E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60960" rIns="18288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CUSTOMER RETENTION </a:t>
          </a:r>
        </a:p>
        <a:p>
          <a:pPr marL="0" lvl="1" indent="-171450" algn="l" defTabSz="711200">
            <a:lnSpc>
              <a:spcPts val="212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Provide what you promise—</a:t>
          </a:r>
          <a:b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more. Keep content fresh </a:t>
          </a:r>
          <a:b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relevant.</a:t>
          </a:r>
        </a:p>
      </dsp:txBody>
      <dsp:txXfrm>
        <a:off x="3496791" y="996071"/>
        <a:ext cx="3501776" cy="3218235"/>
      </dsp:txXfrm>
    </dsp:sp>
    <dsp:sp modelId="{6A4AA8A9-6EE8-B448-81FF-96070CA9EF32}">
      <dsp:nvSpPr>
        <dsp:cNvPr id="0" name=""/>
        <dsp:cNvSpPr/>
      </dsp:nvSpPr>
      <dsp:spPr>
        <a:xfrm>
          <a:off x="7013823" y="994237"/>
          <a:ext cx="3501776" cy="3218235"/>
        </a:xfrm>
        <a:prstGeom prst="rect">
          <a:avLst/>
        </a:prstGeom>
        <a:solidFill>
          <a:srgbClr val="FCF5E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60960" rIns="18288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CUSTOMER DEVELOPMENT </a:t>
          </a:r>
        </a:p>
        <a:p>
          <a:pPr marL="0" lvl="1" indent="-171450" algn="l" defTabSz="711200">
            <a:lnSpc>
              <a:spcPts val="202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Continually add and improve on new products and services. </a:t>
          </a:r>
        </a:p>
      </dsp:txBody>
      <dsp:txXfrm>
        <a:off x="7013823" y="994237"/>
        <a:ext cx="3501776" cy="3218235"/>
      </dsp:txXfrm>
    </dsp:sp>
    <dsp:sp modelId="{8A93D5E8-7A29-0F46-A950-BAE8F669C6FF}">
      <dsp:nvSpPr>
        <dsp:cNvPr id="0" name=""/>
        <dsp:cNvSpPr/>
      </dsp:nvSpPr>
      <dsp:spPr>
        <a:xfrm>
          <a:off x="59413" y="4335191"/>
          <a:ext cx="10424114" cy="65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97C56-95D3-C647-A7C5-B63EEACA236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6940F-5100-3E4A-82BD-DFCD6CE73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2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940F-5100-3E4A-82BD-DFCD6CE735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2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Lighter blue or cream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940F-5100-3E4A-82BD-DFCD6CE735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5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940F-5100-3E4A-82BD-DFCD6CE735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4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940F-5100-3E4A-82BD-DFCD6CE735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cream or yellow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940F-5100-3E4A-82BD-DFCD6CE735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7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blue box to cream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940F-5100-3E4A-82BD-DFCD6CE735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8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1DCE2-DFFF-6A43-A751-6590FA906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44014-025C-2ADF-3F17-B7227FC6F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2C832-9756-7B0A-1786-E5938F7DF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D4516-1B7B-34C7-A4E2-8420E9F7A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940F-5100-3E4A-82BD-DFCD6CE735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blue to cream. Add white line around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940F-5100-3E4A-82BD-DFCD6CE735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1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6940F-5100-3E4A-82BD-DFCD6CE735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60A7-A0B3-E248-C0F5-DF910A916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87DF9-4592-8CB0-6514-DDE4E469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F6649-E67F-FF6F-0D6A-A1F4BCE0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D9D0A-7B67-F19B-F8AE-546FBFAD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FEC63-E5C3-B7D1-5BD7-FBF908E5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C337-A0BC-DC7C-7A47-569031D3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C899D-569F-BEF7-A676-CB85BE312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D2016-1155-5C43-CD5E-969F97BB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BC812-6167-98C6-2DA1-E94294F0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13BC7-C7D8-FF99-FC81-3C4BCCA5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3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2F2E3-A73D-4E8E-98A5-BD29EEDD8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963AD-D8B8-57D9-3ACA-5BDD63129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2BD13-72AF-A3B6-22D5-0099926B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548C-462D-DCA2-0932-C447C9D4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7F083-226D-BE88-A3F0-59545022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DC61-AADA-FF2E-EDD5-7E1F2A48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903D-8C79-9C7B-961A-6569E15C0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F3862-9E58-C1C5-A442-62608424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66C0C-4F60-2B21-E584-6BF0C312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8866C-838E-9AF8-BFD9-921AFBC3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2B66-A8C4-9565-7CE4-AB1A9875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F7214-F2A9-74E6-825B-F5DC33681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023E-9533-3A5D-7432-4FA687FE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92B1-C865-3F37-03A5-A40F27E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C7E69-80C7-1B60-C849-C9D6F314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1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3355B-D685-BDE7-B5FD-50CC4987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1882-1A17-EF15-468E-852E36DC6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8FF73-F56E-2555-A93B-DA0FE65BA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A0AEC-37D6-7660-CE60-9D530844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41A5B-B9DC-38B7-B587-AF7E6AF4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45D18-2A14-C4ED-94CA-1EAD89C1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82E7-149A-D4D0-9AE9-BC6B4861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A6193-DFB9-3375-332C-FD4B0769B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7A46B-C614-CE0F-A092-9F16AE1D2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C9497-1203-8758-85F7-E694CEF72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AB87B-6165-DEBD-D08C-A48521094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40A61-F465-7AAA-C253-3C6540D9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93DC4-2173-D4D2-2330-B974A50F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53815-CFF4-1108-DBF7-26DFDE01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E4DF-C23E-BA73-23B6-31C013CB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89482-D614-6478-AFF7-792B8265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D186C-6BD8-92C7-676C-CC1944B6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D0EB6-B061-404C-77AE-DDCCA211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15ADC-0A82-E381-4F5B-B71A550D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BDF7B-0C56-6515-FE23-06096ED7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540E8-72E2-38D5-D5EB-EE7AED3C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7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14A4-8B54-C954-FE7B-45C65820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30151-C90D-4526-CBBB-3C7FECCA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BAD8A-7A01-FA01-4423-65D7CF4B7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0D678-599F-2968-457D-FC359F9A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D3C99-9CAE-2331-6257-35D87779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9EBE8-AB96-94D2-69CF-1A9F7498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4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F4BE-9788-E4DB-675B-2FF4C28A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C8A2F-6897-65D6-335D-73C895725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BEC31-EDC4-29DD-BB64-0E60B1DA2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A4BF9-E729-7808-11F1-9CEC2E54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817C6-5246-699C-133B-843C7F9F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C4ED1-8660-0BAA-0481-0C73C41F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67F18-F81D-CD9F-5CD8-F492B933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0800B-F630-2005-EECE-4826722EC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9A9C0-EDF7-ED18-BB95-A9CCDE8F9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1BC2B3-08DE-284C-93D6-C15F1D00881E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84D06-CE6B-B78E-7D61-511EA22B0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9DB8A-AF0D-4A75-0CEF-5717E554A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E7FDE-AA4E-DA45-B846-8191AFB2E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emf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0.emf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9.emf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emf"/><Relationship Id="rId4" Type="http://schemas.openxmlformats.org/officeDocument/2006/relationships/diagramLayout" Target="../diagrams/layout4.xml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network&#10;&#10;Description automatically generated">
            <a:extLst>
              <a:ext uri="{FF2B5EF4-FFF2-40B4-BE49-F238E27FC236}">
                <a16:creationId xmlns:a16="http://schemas.microsoft.com/office/drawing/2014/main" id="{77784807-24B8-ABC4-C41A-8C5A03FDE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865" y="-656492"/>
            <a:ext cx="13357170" cy="7514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4CC33-CE1B-1267-0F6C-9FF152BDF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215" y="1608992"/>
            <a:ext cx="7461738" cy="3259015"/>
          </a:xfrm>
        </p:spPr>
        <p:txBody>
          <a:bodyPr>
            <a:noAutofit/>
          </a:bodyPr>
          <a:lstStyle/>
          <a:p>
            <a:pPr algn="l"/>
            <a:r>
              <a:rPr lang="en-US" sz="8800" b="1" kern="100" dirty="0">
                <a:solidFill>
                  <a:srgbClr val="003864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</a:t>
            </a:r>
            <a:r>
              <a:rPr lang="en-US" sz="8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8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8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8800" b="1" kern="100" dirty="0">
                <a:solidFill>
                  <a:srgbClr val="7B9AAE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Marketing</a:t>
            </a:r>
            <a:r>
              <a:rPr lang="en-US" sz="8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8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8800" b="1" kern="100" dirty="0">
                <a:solidFill>
                  <a:srgbClr val="003864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Strategy</a:t>
            </a:r>
            <a:endParaRPr lang="en-US" sz="8800" dirty="0">
              <a:solidFill>
                <a:srgbClr val="0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9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59AA1-6A8B-27CF-E84B-A2CD0AD73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D9510-2B44-52A6-731A-0F20E448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7360"/>
            <a:ext cx="2590800" cy="4579620"/>
          </a:xfrm>
        </p:spPr>
        <p:txBody>
          <a:bodyPr/>
          <a:lstStyle/>
          <a:p>
            <a:pPr marL="0" indent="0">
              <a:lnSpc>
                <a:spcPts val="3320"/>
              </a:lnSpc>
              <a:buNone/>
            </a:pPr>
            <a:r>
              <a:rPr lang="en-US" sz="2600" b="1" kern="100" dirty="0">
                <a:solidFill>
                  <a:srgbClr val="41989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Search engine optimization (SEO) 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one of the most important tools used to increase discovery of, and engagement with, the SEC. There are three pillars of SEO. 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0357365-0B76-4D1F-2193-E3458C929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14456"/>
              </p:ext>
            </p:extLst>
          </p:nvPr>
        </p:nvGraphicFramePr>
        <p:xfrm>
          <a:off x="3561080" y="320040"/>
          <a:ext cx="7792720" cy="653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AF07202-05A1-5257-008F-61EE00E553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423" y="3137458"/>
            <a:ext cx="1016731" cy="905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1F1627-F4A1-C1A9-1692-99D79DA41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6593" y="5085120"/>
            <a:ext cx="1016732" cy="905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52EAD4-D8F6-9040-6D1F-5BB7F3B4CC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8099" y="1103530"/>
            <a:ext cx="1093720" cy="10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6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26A89-7321-4C01-5D36-8F889CBC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7700"/>
            <a:ext cx="10515600" cy="956464"/>
          </a:xfrm>
        </p:spPr>
        <p:txBody>
          <a:bodyPr>
            <a:noAutofit/>
          </a:bodyPr>
          <a:lstStyle/>
          <a:p>
            <a:pPr marL="0" indent="0">
              <a:lnSpc>
                <a:spcPts val="3220"/>
              </a:lnSpc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 successful marketing strategy 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creates long-term value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for both customers and companies.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E30553-18CE-F1C2-D678-786A58B37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404217"/>
              </p:ext>
            </p:extLst>
          </p:nvPr>
        </p:nvGraphicFramePr>
        <p:xfrm>
          <a:off x="838201" y="1749690"/>
          <a:ext cx="10515600" cy="510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71D3E6B-F427-E52E-ABDE-F75A212BD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5940" y="8522732"/>
            <a:ext cx="1018794" cy="862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0108A-3A79-A691-3CBB-41E757F1DB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7228" y="4763836"/>
            <a:ext cx="1099406" cy="930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52C14D-6458-ADFA-481E-237ECEEB10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8300" y="4626108"/>
            <a:ext cx="1099406" cy="1067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7D2ABD-D3FB-7992-021F-C608E75F9E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6304" y="4732086"/>
            <a:ext cx="962016" cy="9620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A6797C-B614-B2B2-E415-5B0709F62455}"/>
              </a:ext>
            </a:extLst>
          </p:cNvPr>
          <p:cNvCxnSpPr/>
          <p:nvPr/>
        </p:nvCxnSpPr>
        <p:spPr>
          <a:xfrm>
            <a:off x="4343400" y="2716306"/>
            <a:ext cx="0" cy="3361765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57CF79-9508-8625-1E30-9A001A5BC355}"/>
              </a:ext>
            </a:extLst>
          </p:cNvPr>
          <p:cNvCxnSpPr/>
          <p:nvPr/>
        </p:nvCxnSpPr>
        <p:spPr>
          <a:xfrm>
            <a:off x="7857565" y="2716306"/>
            <a:ext cx="0" cy="3361765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5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E88DC-398E-F2E9-C720-F7FA3C7A4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7700"/>
            <a:ext cx="10515600" cy="1679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SEC offers </a:t>
            </a:r>
            <a:r>
              <a:rPr lang="en-US" sz="2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variety of free services and tools, including: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Access to registration statements, financial reports, and other securities forms through EDGAR 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Investor alerts and bulletins 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website to check investment professionals 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C65D4C1-0F30-C045-05B9-6944CA9EA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0461">
            <a:off x="4801761" y="2608555"/>
            <a:ext cx="3637628" cy="323009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3A1B8401-633D-352F-7AF7-3AD756226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2066">
            <a:off x="7434833" y="3481899"/>
            <a:ext cx="4961890" cy="28656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CD8AF-8CA8-C9E1-C0BD-67BD665BAD75}"/>
              </a:ext>
            </a:extLst>
          </p:cNvPr>
          <p:cNvSpPr txBox="1"/>
          <p:nvPr/>
        </p:nvSpPr>
        <p:spPr>
          <a:xfrm>
            <a:off x="838200" y="2327564"/>
            <a:ext cx="3013776" cy="3259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developing sound digital marketing strategies that optimize the SEC’s owned media assets, e.g.,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SEC.gov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Investor.gov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social media pages, newsletters, and brochures, we can continue to </a:t>
            </a:r>
            <a:r>
              <a:rPr lang="en-US" sz="1800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investors avoid fraud and make wise investments.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7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12AEB1-C1CC-EEF8-7E48-3A1E36833696}"/>
              </a:ext>
            </a:extLst>
          </p:cNvPr>
          <p:cNvCxnSpPr>
            <a:cxnSpLocks/>
          </p:cNvCxnSpPr>
          <p:nvPr/>
        </p:nvCxnSpPr>
        <p:spPr>
          <a:xfrm>
            <a:off x="6096000" y="2639691"/>
            <a:ext cx="1532892" cy="895486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82E53FB-2648-9757-2ACC-C20B6581C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86784"/>
              </p:ext>
            </p:extLst>
          </p:nvPr>
        </p:nvGraphicFramePr>
        <p:xfrm>
          <a:off x="6295807" y="3363725"/>
          <a:ext cx="2331283" cy="257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283">
                  <a:extLst>
                    <a:ext uri="{9D8B030D-6E8A-4147-A177-3AD203B41FA5}">
                      <a16:colId xmlns:a16="http://schemas.microsoft.com/office/drawing/2014/main" val="3190095875"/>
                    </a:ext>
                  </a:extLst>
                </a:gridCol>
              </a:tblGrid>
              <a:tr h="37700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MEASURE</a:t>
                      </a:r>
                      <a:endParaRPr lang="en-US" sz="1600" dirty="0"/>
                    </a:p>
                  </a:txBody>
                  <a:tcPr marL="182880" marR="1828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22845"/>
                  </a:ext>
                </a:extLst>
              </a:tr>
              <a:tr h="742683">
                <a:tc>
                  <a:txBody>
                    <a:bodyPr/>
                    <a:lstStyle/>
                    <a:p>
                      <a:r>
                        <a:rPr lang="en-US" sz="15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effectiveness of marketing spend</a:t>
                      </a: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>
                    <a:solidFill>
                      <a:srgbClr val="FC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4669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956B84-F404-5D52-5871-FC90336D92C1}"/>
              </a:ext>
            </a:extLst>
          </p:cNvPr>
          <p:cNvCxnSpPr>
            <a:cxnSpLocks/>
          </p:cNvCxnSpPr>
          <p:nvPr/>
        </p:nvCxnSpPr>
        <p:spPr>
          <a:xfrm flipH="1">
            <a:off x="1993063" y="2656315"/>
            <a:ext cx="4114543" cy="709807"/>
          </a:xfrm>
          <a:prstGeom prst="straightConnector1">
            <a:avLst/>
          </a:prstGeom>
          <a:ln w="15875" cap="rnd">
            <a:solidFill>
              <a:schemeClr val="bg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66FC81-CF54-4F16-2424-12D824CC4282}"/>
              </a:ext>
            </a:extLst>
          </p:cNvPr>
          <p:cNvCxnSpPr>
            <a:cxnSpLocks/>
          </p:cNvCxnSpPr>
          <p:nvPr/>
        </p:nvCxnSpPr>
        <p:spPr>
          <a:xfrm>
            <a:off x="6093105" y="2656315"/>
            <a:ext cx="4114543" cy="703853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D268E1-1405-C8C4-4897-9DE202EDC535}"/>
              </a:ext>
            </a:extLst>
          </p:cNvPr>
          <p:cNvCxnSpPr>
            <a:cxnSpLocks/>
          </p:cNvCxnSpPr>
          <p:nvPr/>
        </p:nvCxnSpPr>
        <p:spPr>
          <a:xfrm flipH="1">
            <a:off x="4687087" y="2635391"/>
            <a:ext cx="1423416" cy="775950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4570-B615-4BAE-CF40-75EDF7C0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5568"/>
            <a:ext cx="10515600" cy="926123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After the </a:t>
            </a:r>
            <a:r>
              <a:rPr lang="en-US" sz="26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emergence of e-commerce </a:t>
            </a:r>
            <a:r>
              <a:rPr lang="en-US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the internet, consumer behavior drastically changed the fundamentals of engagement, including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C86C3F-25D8-DF8A-CC18-D28310556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85768"/>
              </p:ext>
            </p:extLst>
          </p:nvPr>
        </p:nvGraphicFramePr>
        <p:xfrm>
          <a:off x="838201" y="3363726"/>
          <a:ext cx="2331283" cy="2602042"/>
        </p:xfrm>
        <a:graphic>
          <a:graphicData uri="http://schemas.openxmlformats.org/drawingml/2006/table">
            <a:tbl>
              <a:tblPr firstRow="1" bandRow="1">
                <a:solidFill>
                  <a:srgbClr val="FCF5E6"/>
                </a:solidFill>
                <a:tableStyleId>{5C22544A-7EE6-4342-B048-85BDC9FD1C3A}</a:tableStyleId>
              </a:tblPr>
              <a:tblGrid>
                <a:gridCol w="2331283">
                  <a:extLst>
                    <a:ext uri="{9D8B030D-6E8A-4147-A177-3AD203B41FA5}">
                      <a16:colId xmlns:a16="http://schemas.microsoft.com/office/drawing/2014/main" val="3190095875"/>
                    </a:ext>
                  </a:extLst>
                </a:gridCol>
              </a:tblGrid>
              <a:tr h="368934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ACQUIRE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722845"/>
                  </a:ext>
                </a:extLst>
              </a:tr>
              <a:tr h="2233108">
                <a:tc>
                  <a:txBody>
                    <a:bodyPr/>
                    <a:lstStyle/>
                    <a:p>
                      <a:r>
                        <a:rPr lang="en-US" sz="15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new customers </a:t>
                      </a:r>
                    </a:p>
                    <a:p>
                      <a:endParaRPr lang="en-US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 marL="182880" marR="182880">
                    <a:solidFill>
                      <a:srgbClr val="FC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46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E2BE50-BC6E-F627-738C-B1A5C7061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66220"/>
              </p:ext>
            </p:extLst>
          </p:nvPr>
        </p:nvGraphicFramePr>
        <p:xfrm>
          <a:off x="3559113" y="3363725"/>
          <a:ext cx="2331283" cy="258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283">
                  <a:extLst>
                    <a:ext uri="{9D8B030D-6E8A-4147-A177-3AD203B41FA5}">
                      <a16:colId xmlns:a16="http://schemas.microsoft.com/office/drawing/2014/main" val="3190095875"/>
                    </a:ext>
                  </a:extLst>
                </a:gridCol>
              </a:tblGrid>
              <a:tr h="37700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ENGAGE</a:t>
                      </a:r>
                      <a:endParaRPr lang="en-US" sz="1600" dirty="0"/>
                    </a:p>
                  </a:txBody>
                  <a:tcPr marL="182880" marR="182880"/>
                </a:tc>
                <a:extLst>
                  <a:ext uri="{0D108BD9-81ED-4DB2-BD59-A6C34878D82A}">
                    <a16:rowId xmlns:a16="http://schemas.microsoft.com/office/drawing/2014/main" val="3413722845"/>
                  </a:ext>
                </a:extLst>
              </a:tr>
              <a:tr h="742683">
                <a:tc>
                  <a:txBody>
                    <a:bodyPr/>
                    <a:lstStyle/>
                    <a:p>
                      <a:r>
                        <a:rPr lang="en-US" sz="15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with current customers </a:t>
                      </a:r>
                    </a:p>
                    <a:p>
                      <a:endParaRPr lang="en-US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>
                    <a:solidFill>
                      <a:srgbClr val="FC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466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4246288-BCBF-C478-C5AC-3B924F6F1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79716"/>
              </p:ext>
            </p:extLst>
          </p:nvPr>
        </p:nvGraphicFramePr>
        <p:xfrm>
          <a:off x="9022517" y="3363725"/>
          <a:ext cx="2331283" cy="257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283">
                  <a:extLst>
                    <a:ext uri="{9D8B030D-6E8A-4147-A177-3AD203B41FA5}">
                      <a16:colId xmlns:a16="http://schemas.microsoft.com/office/drawing/2014/main" val="3190095875"/>
                    </a:ext>
                  </a:extLst>
                </a:gridCol>
              </a:tblGrid>
              <a:tr h="37700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CREATE</a:t>
                      </a:r>
                      <a:endParaRPr lang="en-US" sz="1600" dirty="0"/>
                    </a:p>
                  </a:txBody>
                  <a:tcPr>
                    <a:solidFill>
                      <a:srgbClr val="3B69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22845"/>
                  </a:ext>
                </a:extLst>
              </a:tr>
              <a:tr h="742683">
                <a:tc>
                  <a:txBody>
                    <a:bodyPr/>
                    <a:lstStyle/>
                    <a:p>
                      <a:r>
                        <a:rPr lang="en-US" sz="15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and create and </a:t>
                      </a:r>
                      <a:br>
                        <a:rPr lang="en-US" sz="15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capture value</a:t>
                      </a:r>
                      <a:endParaRPr lang="en-US" sz="1500" kern="1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kern="1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 marL="182880" marR="182880">
                    <a:solidFill>
                      <a:srgbClr val="FCF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4669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4EAD299-C933-36FA-0E15-FC6590F8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233" y="4731592"/>
            <a:ext cx="1095025" cy="945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3A33D6-46E4-6336-1BD8-F6D45971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411" y="4935706"/>
            <a:ext cx="1101959" cy="7413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B14906-4E00-E143-55AE-24D40BA47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636" y="4731593"/>
            <a:ext cx="820375" cy="9454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0DC690-21C8-C6E0-8F4A-95F9ED2FE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9436" y="4669961"/>
            <a:ext cx="923141" cy="1007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9C9B6-AD23-CE7F-C8F3-65E05D75F36E}"/>
              </a:ext>
            </a:extLst>
          </p:cNvPr>
          <p:cNvSpPr txBox="1"/>
          <p:nvPr/>
        </p:nvSpPr>
        <p:spPr>
          <a:xfrm>
            <a:off x="4372743" y="2262736"/>
            <a:ext cx="3440724" cy="400110"/>
          </a:xfrm>
          <a:prstGeom prst="rect">
            <a:avLst/>
          </a:prstGeom>
          <a:solidFill>
            <a:srgbClr val="419892"/>
          </a:solidFill>
        </p:spPr>
        <p:txBody>
          <a:bodyPr wrap="square" anchor="ctr" anchorCtr="1">
            <a:spAutoFit/>
          </a:bodyPr>
          <a:lstStyle/>
          <a:p>
            <a:r>
              <a:rPr lang="en-US" sz="2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TO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2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33B756-4252-58AD-B866-D192AA864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166120"/>
              </p:ext>
            </p:extLst>
          </p:nvPr>
        </p:nvGraphicFramePr>
        <p:xfrm>
          <a:off x="1088423" y="1134882"/>
          <a:ext cx="102348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9B2A-4CAC-7EFF-ABF6-5BA312EB2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4725"/>
            <a:ext cx="10515600" cy="497817"/>
          </a:xfrm>
        </p:spPr>
        <p:txBody>
          <a:bodyPr/>
          <a:lstStyle/>
          <a:p>
            <a:pPr marL="0" indent="0">
              <a:buNone/>
            </a:pPr>
            <a:r>
              <a:rPr lang="en-US" sz="2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four components of a </a:t>
            </a:r>
            <a:r>
              <a:rPr lang="en-US" sz="26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successful marketing plan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include</a:t>
            </a:r>
            <a:r>
              <a:rPr lang="en-US" sz="1600" dirty="0">
                <a:effectLst/>
              </a:rPr>
              <a:t> </a:t>
            </a:r>
            <a:endParaRPr lang="en-US" sz="2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016DA-7580-A9A7-B0D0-BE456565310E}"/>
              </a:ext>
            </a:extLst>
          </p:cNvPr>
          <p:cNvSpPr txBox="1"/>
          <p:nvPr/>
        </p:nvSpPr>
        <p:spPr>
          <a:xfrm>
            <a:off x="838200" y="1763945"/>
            <a:ext cx="2743200" cy="1169551"/>
          </a:xfrm>
          <a:prstGeom prst="rect">
            <a:avLst/>
          </a:prstGeom>
          <a:noFill/>
          <a:ln w="19050">
            <a:solidFill>
              <a:srgbClr val="003864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broader outcomes we hope to achieve, e.g., increase brand awareness, double sales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75851-76FE-EC0F-14C2-BB41E16713A2}"/>
              </a:ext>
            </a:extLst>
          </p:cNvPr>
          <p:cNvSpPr txBox="1"/>
          <p:nvPr/>
        </p:nvSpPr>
        <p:spPr>
          <a:xfrm>
            <a:off x="9096866" y="1847765"/>
            <a:ext cx="2743200" cy="1169551"/>
          </a:xfrm>
          <a:prstGeom prst="rect">
            <a:avLst/>
          </a:prstGeom>
          <a:noFill/>
          <a:ln w="19050">
            <a:solidFill>
              <a:srgbClr val="41989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group of consumers that will be the focus of the marketing campaign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CD81E-592B-6B29-6222-1A84A5A41AE2}"/>
              </a:ext>
            </a:extLst>
          </p:cNvPr>
          <p:cNvSpPr txBox="1"/>
          <p:nvPr/>
        </p:nvSpPr>
        <p:spPr>
          <a:xfrm>
            <a:off x="838200" y="4744699"/>
            <a:ext cx="2743200" cy="1272143"/>
          </a:xfrm>
          <a:prstGeom prst="rect">
            <a:avLst/>
          </a:prstGeom>
          <a:noFill/>
          <a:ln w="19050">
            <a:solidFill>
              <a:srgbClr val="7B9AAE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  <a:tabLst>
                <a:tab pos="1304925" algn="l"/>
              </a:tabLst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Key performance indicators </a:t>
            </a:r>
            <a:b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that track the success of marketing efforts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AC3BF-2C75-2265-A816-419A1CE066E8}"/>
              </a:ext>
            </a:extLst>
          </p:cNvPr>
          <p:cNvSpPr txBox="1"/>
          <p:nvPr/>
        </p:nvSpPr>
        <p:spPr>
          <a:xfrm>
            <a:off x="9096866" y="4601923"/>
            <a:ext cx="2743200" cy="1169551"/>
          </a:xfrm>
          <a:prstGeom prst="rect">
            <a:avLst/>
          </a:prstGeom>
          <a:solidFill>
            <a:schemeClr val="bg1"/>
          </a:solidFill>
          <a:ln w="19050">
            <a:solidFill>
              <a:srgbClr val="3B6987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  <a:tabLst>
                <a:tab pos="1304925" algn="l"/>
              </a:tabLst>
            </a:pPr>
            <a:r>
              <a:rPr lang="en-US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key differentiation of the SEC’s product or service; the reason why consumers would consider us instead of other agencies or private companies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804183-6146-8F6A-68BE-DB7483796151}"/>
              </a:ext>
            </a:extLst>
          </p:cNvPr>
          <p:cNvCxnSpPr/>
          <p:nvPr/>
        </p:nvCxnSpPr>
        <p:spPr>
          <a:xfrm>
            <a:off x="3581400" y="2358305"/>
            <a:ext cx="1136374" cy="0"/>
          </a:xfrm>
          <a:prstGeom prst="line">
            <a:avLst/>
          </a:prstGeom>
          <a:ln>
            <a:solidFill>
              <a:srgbClr val="0038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AD805A-2989-09CC-5B70-99A515B0AE62}"/>
              </a:ext>
            </a:extLst>
          </p:cNvPr>
          <p:cNvCxnSpPr/>
          <p:nvPr/>
        </p:nvCxnSpPr>
        <p:spPr>
          <a:xfrm>
            <a:off x="7960492" y="2358305"/>
            <a:ext cx="1136374" cy="0"/>
          </a:xfrm>
          <a:prstGeom prst="line">
            <a:avLst/>
          </a:prstGeom>
          <a:ln>
            <a:solidFill>
              <a:srgbClr val="4198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9BB7B9-0F13-EDC7-C75A-20A2B3A2790A}"/>
              </a:ext>
            </a:extLst>
          </p:cNvPr>
          <p:cNvCxnSpPr/>
          <p:nvPr/>
        </p:nvCxnSpPr>
        <p:spPr>
          <a:xfrm>
            <a:off x="3581400" y="5232379"/>
            <a:ext cx="1136374" cy="0"/>
          </a:xfrm>
          <a:prstGeom prst="line">
            <a:avLst/>
          </a:prstGeom>
          <a:ln>
            <a:solidFill>
              <a:srgbClr val="7B9AA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C5DF8B-3C91-010F-3091-6870711AD14A}"/>
              </a:ext>
            </a:extLst>
          </p:cNvPr>
          <p:cNvCxnSpPr/>
          <p:nvPr/>
        </p:nvCxnSpPr>
        <p:spPr>
          <a:xfrm>
            <a:off x="7960492" y="5212259"/>
            <a:ext cx="1136374" cy="0"/>
          </a:xfrm>
          <a:prstGeom prst="line">
            <a:avLst/>
          </a:prstGeom>
          <a:ln>
            <a:solidFill>
              <a:srgbClr val="3B6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96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EECB2-7D68-F4E5-1896-2050C696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599"/>
            <a:ext cx="10515600" cy="828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customer journey is often represented by a visual schematic known as the </a:t>
            </a:r>
            <a:r>
              <a:rPr lang="en-US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marketing funnel</a:t>
            </a: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8C76A-A480-7BC5-1979-672A0A587269}"/>
              </a:ext>
            </a:extLst>
          </p:cNvPr>
          <p:cNvSpPr txBox="1"/>
          <p:nvPr/>
        </p:nvSpPr>
        <p:spPr>
          <a:xfrm>
            <a:off x="6482705" y="1976980"/>
            <a:ext cx="5281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srgbClr val="003864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AWARENESS</a:t>
            </a:r>
            <a:r>
              <a:rPr lang="en-US" sz="1400" kern="0" dirty="0">
                <a:solidFill>
                  <a:srgbClr val="1F376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Companies often measure awareness in two different ways: </a:t>
            </a:r>
            <a:r>
              <a:rPr lang="en-US" sz="1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Unaided awareness 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measures whether consumers mention the SEC without any prompting; </a:t>
            </a:r>
            <a:r>
              <a:rPr lang="en-US" sz="14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aided awareness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measures whether consumers recognize the SEC brand when prompted. 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8122B-F3A3-B03C-B330-5B5DCBCB52E5}"/>
              </a:ext>
            </a:extLst>
          </p:cNvPr>
          <p:cNvSpPr txBox="1"/>
          <p:nvPr/>
        </p:nvSpPr>
        <p:spPr>
          <a:xfrm>
            <a:off x="6506817" y="3900688"/>
            <a:ext cx="5051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srgbClr val="41989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CONSIDERATION</a:t>
            </a:r>
            <a:r>
              <a:rPr lang="en-US" sz="1400" kern="0" dirty="0">
                <a:solidFill>
                  <a:srgbClr val="1F376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Consumers who are aware of a brand consider and evaluate it against the competition. Optimizing channels include the SEC’s website and social media accounts. 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466BB-4AAF-EE13-8F18-522130387833}"/>
              </a:ext>
            </a:extLst>
          </p:cNvPr>
          <p:cNvSpPr txBox="1"/>
          <p:nvPr/>
        </p:nvSpPr>
        <p:spPr>
          <a:xfrm>
            <a:off x="6530931" y="5393510"/>
            <a:ext cx="5104699" cy="894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kern="0" dirty="0">
                <a:solidFill>
                  <a:srgbClr val="3B6987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CONVERSION</a:t>
            </a:r>
            <a:r>
              <a:rPr lang="en-US" sz="1400" kern="0" dirty="0">
                <a:solidFill>
                  <a:srgbClr val="1F376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moment when engaged consumers are converted into buyers.</a:t>
            </a:r>
            <a:endParaRPr lang="en-US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32E3963-A7A5-AB25-A0DE-E0E2DA0F4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307418"/>
              </p:ext>
            </p:extLst>
          </p:nvPr>
        </p:nvGraphicFramePr>
        <p:xfrm>
          <a:off x="633714" y="1813794"/>
          <a:ext cx="5438173" cy="6256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9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with icons around it&#10;&#10;Description automatically generated">
            <a:extLst>
              <a:ext uri="{FF2B5EF4-FFF2-40B4-BE49-F238E27FC236}">
                <a16:creationId xmlns:a16="http://schemas.microsoft.com/office/drawing/2014/main" id="{C32E6D54-4499-B252-7EDD-EE29AC33A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730"/>
            <a:ext cx="7772400" cy="51004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DB856-1C2F-BF7D-180F-173FFE06A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139147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SEC is a </a:t>
            </a:r>
            <a:r>
              <a:rPr lang="en-US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direct-to-consumer</a:t>
            </a:r>
            <a:r>
              <a:rPr lang="en-US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2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DTC) </a:t>
            </a:r>
            <a:r>
              <a:rPr lang="en-US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government agency who </a:t>
            </a:r>
            <a:r>
              <a:rPr lang="en-US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utilizes digital</a:t>
            </a: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marketing tools </a:t>
            </a:r>
            <a:r>
              <a:rPr lang="en-US" sz="2600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b="1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channels </a:t>
            </a:r>
            <a:r>
              <a:rPr lang="en-US" sz="22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to acquire and engage consumers. </a:t>
            </a:r>
            <a:endParaRPr lang="en-US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B1456-D82A-CF39-D028-A58A64E90C65}"/>
              </a:ext>
            </a:extLst>
          </p:cNvPr>
          <p:cNvSpPr txBox="1"/>
          <p:nvPr/>
        </p:nvSpPr>
        <p:spPr>
          <a:xfrm>
            <a:off x="7913914" y="2572341"/>
            <a:ext cx="3667539" cy="262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direct-to-consumer government agency refers to a government body that interacts directly with the public, providing services or information to citizens without necessarily going through intermediaries, essentially treating the citizens as their customers.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2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3AF7F-DF17-47AF-D7DC-39E30FE38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9227"/>
            <a:ext cx="10515600" cy="750216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200" kern="0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points about </a:t>
            </a:r>
            <a:r>
              <a:rPr lang="en-US" sz="26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direct-to-consumer</a:t>
            </a:r>
            <a:r>
              <a:rPr lang="en-US" sz="2200" kern="0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government agencies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742A42A-CB59-7BED-2CFC-E6F0E9522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549331"/>
              </p:ext>
            </p:extLst>
          </p:nvPr>
        </p:nvGraphicFramePr>
        <p:xfrm>
          <a:off x="838200" y="1332107"/>
          <a:ext cx="10515599" cy="509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034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74CAA-75FF-1590-6923-1CD9CC279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4D1D-38E7-902A-C253-C449290A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82163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There are three methods to acquire new customers: 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paid, owned, and earned media</a:t>
            </a: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.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E60CEB4-F114-6D61-523D-FC1AE517F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885669"/>
              </p:ext>
            </p:extLst>
          </p:nvPr>
        </p:nvGraphicFramePr>
        <p:xfrm>
          <a:off x="990600" y="1020417"/>
          <a:ext cx="10638183" cy="56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22B2DB-BCEC-5C1E-1AE1-5E2E67EEB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0249" y="4718816"/>
            <a:ext cx="1048035" cy="1154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125CF1-AE8B-726A-9D75-B4070D2151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9940" y="4677876"/>
            <a:ext cx="1039847" cy="1195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44544-ECB3-D84B-BB98-8AACACFF17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6247" y="4808882"/>
            <a:ext cx="1269104" cy="10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DB14-8838-04BB-0F5E-22111A94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7700"/>
            <a:ext cx="10515600" cy="1226820"/>
          </a:xfrm>
        </p:spPr>
        <p:txBody>
          <a:bodyPr>
            <a:noAutofit/>
          </a:bodyPr>
          <a:lstStyle/>
          <a:p>
            <a:pPr marL="0" indent="0">
              <a:lnSpc>
                <a:spcPts val="2740"/>
              </a:lnSpc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 SEC is a direct-to-consumer agency and utilizes its assets to acquaint consumers with its services. The SEC uses 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digital owned media assets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including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SEC.gov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blogs, and presence on social media channels, and 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offline owned media assets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such as publications, brochures, and newsletters.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E01D7-657E-4639-1812-A2F2E98C376E}"/>
              </a:ext>
            </a:extLst>
          </p:cNvPr>
          <p:cNvSpPr txBox="1"/>
          <p:nvPr/>
        </p:nvSpPr>
        <p:spPr>
          <a:xfrm>
            <a:off x="6630643" y="2499542"/>
            <a:ext cx="4616478" cy="3435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Benefits of Owned Media </a:t>
            </a:r>
          </a:p>
          <a:p>
            <a:pPr marL="285750" marR="0" indent="-285750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Provides more control over messaging </a:t>
            </a:r>
          </a:p>
          <a:p>
            <a:pPr marL="285750" marR="0" indent="-285750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Establishes brand tone, look, and feel </a:t>
            </a:r>
          </a:p>
          <a:p>
            <a:pPr marL="285750" marR="0" indent="-285750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Builds deeper relationships with consumers</a:t>
            </a:r>
          </a:p>
          <a:p>
            <a:pPr marL="285750" marR="0" indent="-285750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Works at all stages of the marketing funnel </a:t>
            </a:r>
          </a:p>
          <a:p>
            <a:pPr marL="285750" marR="0" indent="-285750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Allows greater creativity for brand-building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Challenges of Owned Media </a:t>
            </a:r>
          </a:p>
          <a:p>
            <a:pPr marL="285750" marR="0" indent="-285750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Results become apparent only after longer turnaround time </a:t>
            </a:r>
          </a:p>
          <a:p>
            <a:pPr marL="285750" marR="0" indent="-285750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Convincing management that the investment in content creation is worth it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screenshot of a video&#10;&#10;Description automatically generated">
            <a:extLst>
              <a:ext uri="{FF2B5EF4-FFF2-40B4-BE49-F238E27FC236}">
                <a16:creationId xmlns:a16="http://schemas.microsoft.com/office/drawing/2014/main" id="{9DD1A71A-720D-B146-6403-573E6C68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25" y="2621810"/>
            <a:ext cx="4616478" cy="34572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B82BAE9A-F208-190A-CA2E-AAB210A77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6070">
            <a:off x="1255114" y="3976292"/>
            <a:ext cx="4745255" cy="30736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61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93C7D2-84A3-7265-34D7-A65C6084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7" y="1818640"/>
            <a:ext cx="5622326" cy="4776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5DAD49-B29A-614B-EAF3-6067403478BA}"/>
              </a:ext>
            </a:extLst>
          </p:cNvPr>
          <p:cNvSpPr txBox="1"/>
          <p:nvPr/>
        </p:nvSpPr>
        <p:spPr>
          <a:xfrm>
            <a:off x="749706" y="2655227"/>
            <a:ext cx="4548648" cy="2436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BENEFITS OF EARNED MEDIA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Consumers tend to view third-party reviews as more authentic than messages coming directly from companies.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It’s free.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leveraging earned media as a tool for consumer acquisition strategy.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3DA81-3C4C-3DC7-4B3E-40AC7BC9C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65" y="2595398"/>
            <a:ext cx="5622327" cy="4776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2A4DA5-85D4-F9FB-27FA-52B9FE7BF9CC}"/>
              </a:ext>
            </a:extLst>
          </p:cNvPr>
          <p:cNvSpPr txBox="1"/>
          <p:nvPr/>
        </p:nvSpPr>
        <p:spPr>
          <a:xfrm>
            <a:off x="6917577" y="3223106"/>
            <a:ext cx="4255387" cy="271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CHALLENGES OF EARNED MEDIA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Earned media comes with a lack of control. Because this form of publicity is generated by external parties, brands ultimately have a less direct role in planning, shaping, and distributing earned media. However, this does not mean that the conversations can’t be steered in the “right” direction.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A0B0-EDD7-C056-0729-8078AADF4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7700"/>
            <a:ext cx="10515600" cy="1226820"/>
          </a:xfrm>
        </p:spPr>
        <p:txBody>
          <a:bodyPr>
            <a:normAutofit/>
          </a:bodyPr>
          <a:lstStyle/>
          <a:p>
            <a:pPr marL="0" indent="0">
              <a:lnSpc>
                <a:spcPts val="2740"/>
              </a:lnSpc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The SEC also benefits from </a:t>
            </a: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earned media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when consumers voluntarily discuss our services, which generates valuable publicity in the process. </a:t>
            </a:r>
          </a:p>
        </p:txBody>
      </p:sp>
    </p:spTree>
    <p:extLst>
      <p:ext uri="{BB962C8B-B14F-4D97-AF65-F5344CB8AC3E}">
        <p14:creationId xmlns:p14="http://schemas.microsoft.com/office/powerpoint/2010/main" val="315626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1066</Words>
  <Application>Microsoft Macintosh PowerPoint</Application>
  <PresentationFormat>Widescreen</PresentationFormat>
  <Paragraphs>117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Symbol</vt:lpstr>
      <vt:lpstr>Office Theme</vt:lpstr>
      <vt:lpstr>Digital     Marketing 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Levy, Lon M (Contractor)</dc:creator>
  <cp:lastModifiedBy>Levy, Lon M (Contractor)</cp:lastModifiedBy>
  <cp:revision>125</cp:revision>
  <dcterms:created xsi:type="dcterms:W3CDTF">2025-01-06T20:02:09Z</dcterms:created>
  <dcterms:modified xsi:type="dcterms:W3CDTF">2025-01-13T15:46:37Z</dcterms:modified>
</cp:coreProperties>
</file>